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0" r:id="rId4"/>
    <p:sldId id="268" r:id="rId5"/>
    <p:sldId id="261" r:id="rId6"/>
    <p:sldId id="262" r:id="rId7"/>
    <p:sldId id="263" r:id="rId8"/>
    <p:sldId id="264" r:id="rId9"/>
    <p:sldId id="267" r:id="rId10"/>
  </p:sldIdLst>
  <p:sldSz cx="9144000" cy="6858000" type="screen4x3"/>
  <p:notesSz cx="7010400" cy="9236075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-1866" y="-114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98A1C-73A5-4D04-94A9-C3458176FFB1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DA1C3-BF46-4CCD-AE03-63FC95807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49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01036" y="4387113"/>
            <a:ext cx="5608305" cy="4156210"/>
          </a:xfrm>
          <a:prstGeom prst="rect">
            <a:avLst/>
          </a:prstGeom>
          <a:noFill/>
          <a:ln>
            <a:noFill/>
          </a:ln>
        </p:spPr>
        <p:txBody>
          <a:bodyPr lIns="91489" tIns="91489" rIns="91489" bIns="91489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7703002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701036" y="4387113"/>
            <a:ext cx="5608305" cy="4156210"/>
          </a:xfrm>
          <a:prstGeom prst="rect">
            <a:avLst/>
          </a:prstGeom>
        </p:spPr>
        <p:txBody>
          <a:bodyPr lIns="91489" tIns="91489" rIns="91489" bIns="91489" anchor="ctr" anchorCtr="0">
            <a:noAutofit/>
          </a:bodyPr>
          <a:lstStyle/>
          <a:p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35346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701036" y="4387113"/>
            <a:ext cx="5608305" cy="4156210"/>
          </a:xfrm>
          <a:prstGeom prst="rect">
            <a:avLst/>
          </a:prstGeom>
        </p:spPr>
        <p:txBody>
          <a:bodyPr lIns="91489" tIns="91489" rIns="91489" bIns="91489" anchor="ctr" anchorCtr="0">
            <a:noAutofit/>
          </a:bodyPr>
          <a:lstStyle/>
          <a:p>
            <a:endParaRPr/>
          </a:p>
        </p:txBody>
      </p:sp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48551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701036" y="4387113"/>
            <a:ext cx="5608305" cy="4156210"/>
          </a:xfrm>
          <a:prstGeom prst="rect">
            <a:avLst/>
          </a:prstGeom>
        </p:spPr>
        <p:txBody>
          <a:bodyPr lIns="91489" tIns="91489" rIns="91489" bIns="91489" anchor="ctr" anchorCtr="0">
            <a:noAutofit/>
          </a:bodyPr>
          <a:lstStyle/>
          <a:p>
            <a:endParaRPr/>
          </a:p>
        </p:txBody>
      </p:sp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05124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701036" y="4387113"/>
            <a:ext cx="5608305" cy="4156210"/>
          </a:xfrm>
          <a:prstGeom prst="rect">
            <a:avLst/>
          </a:prstGeom>
        </p:spPr>
        <p:txBody>
          <a:bodyPr lIns="91489" tIns="91489" rIns="91489" bIns="91489" anchor="ctr" anchorCtr="0">
            <a:noAutofit/>
          </a:bodyPr>
          <a:lstStyle/>
          <a:p>
            <a:endParaRPr/>
          </a:p>
        </p:txBody>
      </p:sp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71952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701036" y="4387113"/>
            <a:ext cx="5608305" cy="4156210"/>
          </a:xfrm>
          <a:prstGeom prst="rect">
            <a:avLst/>
          </a:prstGeom>
        </p:spPr>
        <p:txBody>
          <a:bodyPr lIns="91489" tIns="91489" rIns="91489" bIns="91489" anchor="ctr" anchorCtr="0">
            <a:noAutofit/>
          </a:bodyPr>
          <a:lstStyle/>
          <a:p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21104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701036" y="4387113"/>
            <a:ext cx="5608305" cy="4156210"/>
          </a:xfrm>
          <a:prstGeom prst="rect">
            <a:avLst/>
          </a:prstGeom>
        </p:spPr>
        <p:txBody>
          <a:bodyPr lIns="91489" tIns="91489" rIns="91489" bIns="91489" anchor="ctr" anchorCtr="0">
            <a:noAutofit/>
          </a:bodyPr>
          <a:lstStyle/>
          <a:p>
            <a:endParaRPr/>
          </a:p>
        </p:txBody>
      </p:sp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65662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701036" y="4387113"/>
            <a:ext cx="5608305" cy="4156210"/>
          </a:xfrm>
          <a:prstGeom prst="rect">
            <a:avLst/>
          </a:prstGeom>
        </p:spPr>
        <p:txBody>
          <a:bodyPr lIns="91489" tIns="91489" rIns="91489" bIns="91489" anchor="ctr" anchorCtr="0">
            <a:noAutofit/>
          </a:bodyPr>
          <a:lstStyle/>
          <a:p>
            <a:endParaRPr/>
          </a:p>
        </p:txBody>
      </p:sp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84934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701036" y="4387113"/>
            <a:ext cx="5608305" cy="4156210"/>
          </a:xfrm>
          <a:prstGeom prst="rect">
            <a:avLst/>
          </a:prstGeom>
        </p:spPr>
        <p:txBody>
          <a:bodyPr lIns="91489" tIns="91489" rIns="91489" bIns="91489" anchor="ctr" anchorCtr="0">
            <a:noAutofit/>
          </a:bodyPr>
          <a:lstStyle/>
          <a:p>
            <a:endParaRPr/>
          </a:p>
        </p:txBody>
      </p:sp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30602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rgbClr val="6FA8DC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Shape 53"/>
          <p:cNvGrpSpPr/>
          <p:nvPr/>
        </p:nvGrpSpPr>
        <p:grpSpPr>
          <a:xfrm>
            <a:off x="-644958" y="0"/>
            <a:ext cx="10458653" cy="7117070"/>
            <a:chOff x="-644958" y="0"/>
            <a:chExt cx="10458653" cy="7117070"/>
          </a:xfrm>
        </p:grpSpPr>
        <p:grpSp>
          <p:nvGrpSpPr>
            <p:cNvPr id="54" name="Shape 5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55" name="Shape 55"/>
              <p:cNvGrpSpPr/>
              <p:nvPr/>
            </p:nvGrpSpPr>
            <p:grpSpPr>
              <a:xfrm>
                <a:off x="0" y="0"/>
                <a:ext cx="2514599" cy="6858000"/>
                <a:chOff x="0" y="0"/>
                <a:chExt cx="2514599" cy="6858000"/>
              </a:xfrm>
            </p:grpSpPr>
            <p:sp>
              <p:nvSpPr>
                <p:cNvPr id="56" name="Shape 56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57" name="Shape 5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58" name="Shape 5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59" name="Shape 59"/>
              <p:cNvGrpSpPr/>
              <p:nvPr/>
            </p:nvGrpSpPr>
            <p:grpSpPr>
              <a:xfrm>
                <a:off x="422910" y="0"/>
                <a:ext cx="2514599" cy="6858000"/>
                <a:chOff x="0" y="0"/>
                <a:chExt cx="2514599" cy="6858000"/>
              </a:xfrm>
            </p:grpSpPr>
            <p:sp>
              <p:nvSpPr>
                <p:cNvPr id="60" name="Shape 60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61" name="Shape 6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62" name="Shape 6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63" name="Shape 63"/>
              <p:cNvGrpSpPr/>
              <p:nvPr/>
            </p:nvGrpSpPr>
            <p:grpSpPr>
              <a:xfrm rot="10800000">
                <a:off x="6629400" y="0"/>
                <a:ext cx="2514599" cy="6858000"/>
                <a:chOff x="0" y="0"/>
                <a:chExt cx="2514599" cy="6858000"/>
              </a:xfrm>
            </p:grpSpPr>
            <p:sp>
              <p:nvSpPr>
                <p:cNvPr id="64" name="Shape 64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65" name="Shape 6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66" name="Shape 66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sp>
            <p:nvSpPr>
              <p:cNvPr id="67" name="Shape 6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68" name="Shape 6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</p:grpSp>
        <p:sp>
          <p:nvSpPr>
            <p:cNvPr id="70" name="Shape 70"/>
            <p:cNvSpPr/>
            <p:nvPr/>
          </p:nvSpPr>
          <p:spPr>
            <a:xfrm>
              <a:off x="-11875" y="5035137"/>
              <a:ext cx="9143999" cy="1175654"/>
            </a:xfrm>
            <a:custGeom>
              <a:avLst/>
              <a:gdLst/>
              <a:ahLst/>
              <a:cxnLst/>
              <a:rect l="0" t="0" r="0" b="0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1" name="Shape 71"/>
            <p:cNvSpPr/>
            <p:nvPr/>
          </p:nvSpPr>
          <p:spPr>
            <a:xfrm>
              <a:off x="-11875" y="3467594"/>
              <a:ext cx="9143999" cy="890649"/>
            </a:xfrm>
            <a:custGeom>
              <a:avLst/>
              <a:gdLst/>
              <a:ahLst/>
              <a:cxnLst/>
              <a:rect l="0" t="0" r="0" b="0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2" name="Shape 72"/>
            <p:cNvSpPr/>
            <p:nvPr/>
          </p:nvSpPr>
          <p:spPr>
            <a:xfrm>
              <a:off x="-23750" y="5640778"/>
              <a:ext cx="3004456" cy="1211282"/>
            </a:xfrm>
            <a:custGeom>
              <a:avLst/>
              <a:gdLst/>
              <a:ahLst/>
              <a:cxnLst/>
              <a:rect l="0" t="0" r="0" b="0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3" name="Shape 73"/>
            <p:cNvSpPr/>
            <p:nvPr/>
          </p:nvSpPr>
          <p:spPr>
            <a:xfrm>
              <a:off x="-11875" y="5284519"/>
              <a:ext cx="9143999" cy="1478477"/>
            </a:xfrm>
            <a:custGeom>
              <a:avLst/>
              <a:gdLst/>
              <a:ahLst/>
              <a:cxnLst/>
              <a:rect l="0" t="0" r="0" b="0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4" name="Shape 74"/>
            <p:cNvSpPr/>
            <p:nvPr/>
          </p:nvSpPr>
          <p:spPr>
            <a:xfrm>
              <a:off x="2137558" y="5132119"/>
              <a:ext cx="6982690" cy="1719941"/>
            </a:xfrm>
            <a:custGeom>
              <a:avLst/>
              <a:gdLst/>
              <a:ahLst/>
              <a:cxnLst/>
              <a:rect l="0" t="0" r="0" b="0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5" name="Shape 75"/>
            <p:cNvSpPr/>
            <p:nvPr/>
          </p:nvSpPr>
          <p:spPr>
            <a:xfrm rot="1800000">
              <a:off x="2996164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6" name="Shape 76"/>
            <p:cNvSpPr/>
            <p:nvPr/>
          </p:nvSpPr>
          <p:spPr>
            <a:xfrm rot="1800000">
              <a:off x="3720064" y="41260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7" name="Shape 77"/>
            <p:cNvSpPr/>
            <p:nvPr/>
          </p:nvSpPr>
          <p:spPr>
            <a:xfrm rot="1800000">
              <a:off x="3729590" y="1592427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8" name="Shape 78"/>
            <p:cNvSpPr/>
            <p:nvPr/>
          </p:nvSpPr>
          <p:spPr>
            <a:xfrm rot="1800000">
              <a:off x="2977114" y="32560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9" name="Shape 79"/>
            <p:cNvSpPr/>
            <p:nvPr/>
          </p:nvSpPr>
          <p:spPr>
            <a:xfrm rot="1800000">
              <a:off x="4463014" y="53833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0" name="Shape 80"/>
            <p:cNvSpPr/>
            <p:nvPr/>
          </p:nvSpPr>
          <p:spPr>
            <a:xfrm rot="1799999">
              <a:off x="-382403" y="4201527"/>
              <a:ext cx="1261498" cy="1388235"/>
            </a:xfrm>
            <a:custGeom>
              <a:avLst/>
              <a:gdLst/>
              <a:ahLst/>
              <a:cxnLst/>
              <a:rect l="0" t="0" r="0" b="0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1" name="Shape 81"/>
            <p:cNvSpPr/>
            <p:nvPr/>
          </p:nvSpPr>
          <p:spPr>
            <a:xfrm rot="1800000">
              <a:off x="24364" y="54024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2" name="Shape 82"/>
            <p:cNvSpPr/>
            <p:nvPr/>
          </p:nvSpPr>
          <p:spPr>
            <a:xfrm rot="1800000">
              <a:off x="52940" y="28497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3" name="Shape 83"/>
            <p:cNvSpPr/>
            <p:nvPr/>
          </p:nvSpPr>
          <p:spPr>
            <a:xfrm rot="1800000">
              <a:off x="776839" y="4126076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4" name="Shape 84"/>
            <p:cNvSpPr/>
            <p:nvPr/>
          </p:nvSpPr>
          <p:spPr>
            <a:xfrm rot="1800000">
              <a:off x="1510264" y="541195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5" name="Shape 85"/>
            <p:cNvSpPr/>
            <p:nvPr/>
          </p:nvSpPr>
          <p:spPr>
            <a:xfrm rot="1800000">
              <a:off x="1529315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6" name="Shape 86"/>
            <p:cNvSpPr/>
            <p:nvPr/>
          </p:nvSpPr>
          <p:spPr>
            <a:xfrm rot="1800000">
              <a:off x="795889" y="1563852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7" name="Shape 87"/>
            <p:cNvSpPr/>
            <p:nvPr/>
          </p:nvSpPr>
          <p:spPr>
            <a:xfrm rot="1800000">
              <a:off x="6806165" y="41451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8" name="Shape 88"/>
            <p:cNvSpPr/>
            <p:nvPr/>
          </p:nvSpPr>
          <p:spPr>
            <a:xfrm rot="1800000">
              <a:off x="7549115" y="54214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9" name="Shape 89"/>
            <p:cNvSpPr/>
            <p:nvPr/>
          </p:nvSpPr>
          <p:spPr>
            <a:xfrm rot="1800000">
              <a:off x="7549116" y="28687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0" name="Shape 90"/>
            <p:cNvSpPr/>
            <p:nvPr/>
          </p:nvSpPr>
          <p:spPr>
            <a:xfrm rot="1799999">
              <a:off x="8306521" y="4055629"/>
              <a:ext cx="1243406" cy="1388235"/>
            </a:xfrm>
            <a:custGeom>
              <a:avLst/>
              <a:gdLst/>
              <a:ahLst/>
              <a:cxnLst/>
              <a:rect l="0" t="0" r="0" b="0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1" name="Shape 91"/>
            <p:cNvSpPr/>
            <p:nvPr/>
          </p:nvSpPr>
          <p:spPr>
            <a:xfrm rot="1799999">
              <a:off x="8306771" y="1511523"/>
              <a:ext cx="1241870" cy="1388821"/>
            </a:xfrm>
            <a:custGeom>
              <a:avLst/>
              <a:gdLst/>
              <a:ahLst/>
              <a:cxnLst/>
              <a:rect l="0" t="0" r="0" b="0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92" name="Shape 92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15875" cap="flat">
            <a:solidFill>
              <a:srgbClr val="74A5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ctrTitle"/>
          </p:nvPr>
        </p:nvSpPr>
        <p:spPr>
          <a:xfrm>
            <a:off x="4733364" y="2708475"/>
            <a:ext cx="3313354" cy="17021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ubTitle" idx="1"/>
          </p:nvPr>
        </p:nvSpPr>
        <p:spPr>
          <a:xfrm>
            <a:off x="4733364" y="4421080"/>
            <a:ext cx="3309803" cy="12606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60"/>
              </a:spcBef>
              <a:buClr>
                <a:schemeClr val="accent1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440"/>
              </a:spcBef>
              <a:buClr>
                <a:schemeClr val="accent1"/>
              </a:buClr>
              <a:buFont typeface="Noto Symbol"/>
              <a:buNone/>
              <a:defRPr/>
            </a:lvl2pPr>
            <a:lvl3pPr marL="914400" marR="0" indent="0" algn="ctr" rtl="0">
              <a:spcBef>
                <a:spcPts val="400"/>
              </a:spcBef>
              <a:buClr>
                <a:schemeClr val="accent1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360"/>
              </a:spcBef>
              <a:buClr>
                <a:schemeClr val="accent1"/>
              </a:buClr>
              <a:buFont typeface="Noto Symbol"/>
              <a:buNone/>
              <a:defRPr/>
            </a:lvl4pPr>
            <a:lvl5pPr marL="1828800" marR="0" indent="0" algn="ctr" rtl="0">
              <a:spcBef>
                <a:spcPts val="320"/>
              </a:spcBef>
              <a:buClr>
                <a:schemeClr val="accent1"/>
              </a:buClr>
              <a:buFont typeface="Noto Symbol"/>
              <a:buNone/>
              <a:defRPr/>
            </a:lvl5pPr>
            <a:lvl6pPr marL="2286000" marR="0" indent="0" algn="ctr" rtl="0">
              <a:spcBef>
                <a:spcPts val="280"/>
              </a:spcBef>
              <a:buClr>
                <a:schemeClr val="accent1"/>
              </a:buClr>
              <a:buFont typeface="Noto Symbol"/>
              <a:buNone/>
              <a:defRPr/>
            </a:lvl6pPr>
            <a:lvl7pPr marL="2743200" marR="0" indent="0" algn="ctr" rtl="0">
              <a:spcBef>
                <a:spcPts val="280"/>
              </a:spcBef>
              <a:buClr>
                <a:schemeClr val="accent1"/>
              </a:buClr>
              <a:buFont typeface="Noto Symbol"/>
              <a:buNone/>
              <a:defRPr/>
            </a:lvl7pPr>
            <a:lvl8pPr marL="3200400" marR="0" indent="0" algn="ctr" rtl="0">
              <a:spcBef>
                <a:spcPts val="280"/>
              </a:spcBef>
              <a:buClr>
                <a:schemeClr val="accent1"/>
              </a:buClr>
              <a:buFont typeface="Noto Symbol"/>
              <a:buNone/>
              <a:defRPr/>
            </a:lvl8pPr>
            <a:lvl9pPr marL="3657600" marR="0" indent="0" algn="ctr" rtl="0">
              <a:spcBef>
                <a:spcPts val="280"/>
              </a:spcBef>
              <a:buClr>
                <a:schemeClr val="accent1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4738744" y="1516828"/>
            <a:ext cx="2133599" cy="7509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7" name="Shape 97"/>
          <p:cNvSpPr/>
          <p:nvPr/>
        </p:nvSpPr>
        <p:spPr>
          <a:xfrm>
            <a:off x="4650889" y="6088283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5303519" y="5719966"/>
            <a:ext cx="283159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100" name="Shape 100"/>
          <p:cNvSpPr/>
          <p:nvPr/>
        </p:nvSpPr>
        <p:spPr>
          <a:xfrm>
            <a:off x="4650889" y="6088283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 rot="5400000">
            <a:off x="2677662" y="689481"/>
            <a:ext cx="3508977" cy="6777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3576" algn="l" rtl="0">
              <a:spcBef>
                <a:spcPts val="480"/>
              </a:spcBef>
              <a:buClr>
                <a:schemeClr val="accent1"/>
              </a:buClr>
              <a:buFont typeface="Noto Symbol"/>
              <a:buChar char="○"/>
              <a:defRPr/>
            </a:lvl1pPr>
            <a:lvl2pPr marL="640080" indent="-178308" algn="l" rtl="0">
              <a:spcBef>
                <a:spcPts val="440"/>
              </a:spcBef>
              <a:buClr>
                <a:schemeClr val="accent1"/>
              </a:buClr>
              <a:buFont typeface="Noto Symbol"/>
              <a:buChar char="○"/>
              <a:defRPr/>
            </a:lvl2pPr>
            <a:lvl3pPr marL="914400" indent="-132080" algn="l" rtl="0">
              <a:spcBef>
                <a:spcPts val="400"/>
              </a:spcBef>
              <a:buClr>
                <a:schemeClr val="accent1"/>
              </a:buClr>
              <a:buFont typeface="Noto Symbol"/>
              <a:buChar char="○"/>
              <a:defRPr/>
            </a:lvl3pPr>
            <a:lvl4pPr marL="1124712" indent="-148844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○"/>
              <a:defRPr/>
            </a:lvl4pPr>
            <a:lvl5pPr marL="1325880" indent="-156464" algn="l" rtl="0">
              <a:spcBef>
                <a:spcPts val="320"/>
              </a:spcBef>
              <a:buClr>
                <a:schemeClr val="accent1"/>
              </a:buClr>
              <a:buFont typeface="Noto Symbol"/>
              <a:buChar char="○"/>
              <a:defRPr/>
            </a:lvl5pPr>
            <a:lvl6pPr marL="1517904" indent="-167639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6pPr>
            <a:lvl7pPr marL="1719072" indent="-165608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7pPr>
            <a:lvl8pPr marL="1920240" indent="-163575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8pPr>
            <a:lvl9pPr marL="2121408" indent="-161543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9pPr>
          </a:lstStyle>
          <a:p>
            <a:endParaRPr/>
          </a:p>
        </p:txBody>
      </p:sp>
      <p:sp>
        <p:nvSpPr>
          <p:cNvPr id="241" name="Shape 241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2" name="Shape 242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 rot="5400000">
            <a:off x="4981454" y="2678092"/>
            <a:ext cx="4780344" cy="14844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 rot="5400000">
            <a:off x="1374975" y="708466"/>
            <a:ext cx="4780344" cy="54237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3576" algn="l" rtl="0">
              <a:spcBef>
                <a:spcPts val="480"/>
              </a:spcBef>
              <a:buClr>
                <a:schemeClr val="accent1"/>
              </a:buClr>
              <a:buFont typeface="Noto Symbol"/>
              <a:buChar char="○"/>
              <a:defRPr/>
            </a:lvl1pPr>
            <a:lvl2pPr marL="640080" indent="-178308" algn="l" rtl="0">
              <a:spcBef>
                <a:spcPts val="440"/>
              </a:spcBef>
              <a:buClr>
                <a:schemeClr val="accent1"/>
              </a:buClr>
              <a:buFont typeface="Noto Symbol"/>
              <a:buChar char="○"/>
              <a:defRPr/>
            </a:lvl2pPr>
            <a:lvl3pPr marL="914400" indent="-132080" algn="l" rtl="0">
              <a:spcBef>
                <a:spcPts val="400"/>
              </a:spcBef>
              <a:buClr>
                <a:schemeClr val="accent1"/>
              </a:buClr>
              <a:buFont typeface="Noto Symbol"/>
              <a:buChar char="○"/>
              <a:defRPr/>
            </a:lvl3pPr>
            <a:lvl4pPr marL="1124712" indent="-148844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○"/>
              <a:defRPr/>
            </a:lvl4pPr>
            <a:lvl5pPr marL="1325880" indent="-156464" algn="l" rtl="0">
              <a:spcBef>
                <a:spcPts val="320"/>
              </a:spcBef>
              <a:buClr>
                <a:schemeClr val="accent1"/>
              </a:buClr>
              <a:buFont typeface="Noto Symbol"/>
              <a:buChar char="○"/>
              <a:defRPr/>
            </a:lvl5pPr>
            <a:lvl6pPr marL="1517904" indent="-167639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6pPr>
            <a:lvl7pPr marL="1719072" indent="-165608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7pPr>
            <a:lvl8pPr marL="1920240" indent="-163575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8pPr>
            <a:lvl9pPr marL="2121408" indent="-161543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9pPr>
          </a:lstStyle>
          <a:p>
            <a:endParaRPr/>
          </a:p>
        </p:txBody>
      </p:sp>
      <p:sp>
        <p:nvSpPr>
          <p:cNvPr id="247" name="Shape 247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8" name="Shape 248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9" name="Shape 249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3576" algn="l" rtl="0">
              <a:spcBef>
                <a:spcPts val="480"/>
              </a:spcBef>
              <a:buClr>
                <a:schemeClr val="accent1"/>
              </a:buClr>
              <a:buFont typeface="Noto Symbol"/>
              <a:buChar char="○"/>
              <a:defRPr/>
            </a:lvl1pPr>
            <a:lvl2pPr marL="640080" indent="-178308" algn="l" rtl="0">
              <a:spcBef>
                <a:spcPts val="440"/>
              </a:spcBef>
              <a:buClr>
                <a:schemeClr val="accent1"/>
              </a:buClr>
              <a:buFont typeface="Noto Symbol"/>
              <a:buChar char="○"/>
              <a:defRPr/>
            </a:lvl2pPr>
            <a:lvl3pPr marL="914400" indent="-132080" algn="l" rtl="0">
              <a:spcBef>
                <a:spcPts val="400"/>
              </a:spcBef>
              <a:buClr>
                <a:schemeClr val="accent1"/>
              </a:buClr>
              <a:buFont typeface="Noto Symbol"/>
              <a:buChar char="○"/>
              <a:defRPr/>
            </a:lvl3pPr>
            <a:lvl4pPr marL="1124712" indent="-148844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○"/>
              <a:defRPr/>
            </a:lvl4pPr>
            <a:lvl5pPr marL="1325880" indent="-156464" algn="l" rtl="0">
              <a:spcBef>
                <a:spcPts val="320"/>
              </a:spcBef>
              <a:buClr>
                <a:schemeClr val="accent1"/>
              </a:buClr>
              <a:buFont typeface="Noto Symbol"/>
              <a:buChar char="○"/>
              <a:defRPr/>
            </a:lvl5pPr>
            <a:lvl6pPr marL="1517904" indent="-167639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6pPr>
            <a:lvl7pPr marL="1719072" indent="-165608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7pPr>
            <a:lvl8pPr marL="1920240" indent="-163575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8pPr>
            <a:lvl9pPr marL="2121408" indent="-161543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1258645" y="2900828"/>
            <a:ext cx="6637468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1258645" y="4267200"/>
            <a:ext cx="6637466" cy="15204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1042416" y="2313432"/>
            <a:ext cx="3419855" cy="34930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3576" algn="l" rtl="0">
              <a:spcBef>
                <a:spcPts val="480"/>
              </a:spcBef>
              <a:buClr>
                <a:schemeClr val="accent1"/>
              </a:buClr>
              <a:buFont typeface="Noto Symbol"/>
              <a:buChar char="○"/>
              <a:defRPr/>
            </a:lvl1pPr>
            <a:lvl2pPr marL="640080" indent="-178308" algn="l" rtl="0">
              <a:spcBef>
                <a:spcPts val="440"/>
              </a:spcBef>
              <a:buClr>
                <a:schemeClr val="accent1"/>
              </a:buClr>
              <a:buFont typeface="Noto Symbol"/>
              <a:buChar char="○"/>
              <a:defRPr/>
            </a:lvl2pPr>
            <a:lvl3pPr marL="914400" indent="-132080" algn="l" rtl="0">
              <a:spcBef>
                <a:spcPts val="400"/>
              </a:spcBef>
              <a:buClr>
                <a:schemeClr val="accent1"/>
              </a:buClr>
              <a:buFont typeface="Noto Symbol"/>
              <a:buChar char="○"/>
              <a:defRPr/>
            </a:lvl3pPr>
            <a:lvl4pPr marL="1124712" indent="-148844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○"/>
              <a:defRPr/>
            </a:lvl4pPr>
            <a:lvl5pPr marL="1325880" indent="-156464" algn="l" rtl="0">
              <a:spcBef>
                <a:spcPts val="320"/>
              </a:spcBef>
              <a:buClr>
                <a:schemeClr val="accent1"/>
              </a:buClr>
              <a:buFont typeface="Noto Symbol"/>
              <a:buChar char="○"/>
              <a:defRPr/>
            </a:lvl5pPr>
            <a:lvl6pPr marL="1517904" indent="-167639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6pPr>
            <a:lvl7pPr marL="1719072" indent="-165608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7pPr>
            <a:lvl8pPr marL="1920240" indent="-163575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8pPr>
            <a:lvl9pPr marL="2121408" indent="-161543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2"/>
          </p:nvPr>
        </p:nvSpPr>
        <p:spPr>
          <a:xfrm>
            <a:off x="4645151" y="2313431"/>
            <a:ext cx="3419855" cy="34930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3576" algn="l" rtl="0">
              <a:spcBef>
                <a:spcPts val="480"/>
              </a:spcBef>
              <a:buClr>
                <a:schemeClr val="accent1"/>
              </a:buClr>
              <a:buFont typeface="Noto Symbol"/>
              <a:buChar char="○"/>
              <a:defRPr/>
            </a:lvl1pPr>
            <a:lvl2pPr marL="640080" indent="-178308" algn="l" rtl="0">
              <a:spcBef>
                <a:spcPts val="440"/>
              </a:spcBef>
              <a:buClr>
                <a:schemeClr val="accent1"/>
              </a:buClr>
              <a:buFont typeface="Noto Symbol"/>
              <a:buChar char="○"/>
              <a:defRPr/>
            </a:lvl2pPr>
            <a:lvl3pPr marL="914400" indent="-132080" algn="l" rtl="0">
              <a:spcBef>
                <a:spcPts val="400"/>
              </a:spcBef>
              <a:buClr>
                <a:schemeClr val="accent1"/>
              </a:buClr>
              <a:buFont typeface="Noto Symbol"/>
              <a:buChar char="○"/>
              <a:defRPr/>
            </a:lvl3pPr>
            <a:lvl4pPr marL="1124712" indent="-148844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○"/>
              <a:defRPr/>
            </a:lvl4pPr>
            <a:lvl5pPr marL="1325880" indent="-156464" algn="l" rtl="0">
              <a:spcBef>
                <a:spcPts val="320"/>
              </a:spcBef>
              <a:buClr>
                <a:schemeClr val="accent1"/>
              </a:buClr>
              <a:buFont typeface="Noto Symbol"/>
              <a:buChar char="○"/>
              <a:defRPr/>
            </a:lvl5pPr>
            <a:lvl6pPr marL="1517904" indent="-167639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6pPr>
            <a:lvl7pPr marL="1719072" indent="-165608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7pPr>
            <a:lvl8pPr marL="1920240" indent="-163575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8pPr>
            <a:lvl9pPr marL="2121408" indent="-161543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1412111" y="2316008"/>
            <a:ext cx="305714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marL="457200" indent="0" rtl="0">
              <a:spcBef>
                <a:spcPts val="0"/>
              </a:spcBef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Font typeface="Questrial"/>
              <a:buNone/>
              <a:defRPr/>
            </a:lvl5pPr>
            <a:lvl6pPr marL="2286000" indent="0" rtl="0">
              <a:spcBef>
                <a:spcPts val="0"/>
              </a:spcBef>
              <a:buFont typeface="Questrial"/>
              <a:buNone/>
              <a:defRPr/>
            </a:lvl6pPr>
            <a:lvl7pPr marL="2743200" indent="0" rtl="0">
              <a:spcBef>
                <a:spcPts val="0"/>
              </a:spcBef>
              <a:buFont typeface="Questrial"/>
              <a:buNone/>
              <a:defRPr/>
            </a:lvl7pPr>
            <a:lvl8pPr marL="3200400" indent="0" rtl="0">
              <a:spcBef>
                <a:spcPts val="0"/>
              </a:spcBef>
              <a:buFont typeface="Questrial"/>
              <a:buNone/>
              <a:defRPr/>
            </a:lvl8pPr>
            <a:lvl9pPr marL="3657600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2"/>
          </p:nvPr>
        </p:nvSpPr>
        <p:spPr>
          <a:xfrm>
            <a:off x="1041720" y="2974693"/>
            <a:ext cx="3419855" cy="28357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3"/>
          </p:nvPr>
        </p:nvSpPr>
        <p:spPr>
          <a:xfrm>
            <a:off x="5011837" y="2316009"/>
            <a:ext cx="3055716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marL="457200" indent="0" rtl="0">
              <a:spcBef>
                <a:spcPts val="0"/>
              </a:spcBef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Font typeface="Questrial"/>
              <a:buNone/>
              <a:defRPr/>
            </a:lvl5pPr>
            <a:lvl6pPr marL="2286000" indent="0" rtl="0">
              <a:spcBef>
                <a:spcPts val="0"/>
              </a:spcBef>
              <a:buFont typeface="Questrial"/>
              <a:buNone/>
              <a:defRPr/>
            </a:lvl6pPr>
            <a:lvl7pPr marL="2743200" indent="0" rtl="0">
              <a:spcBef>
                <a:spcPts val="0"/>
              </a:spcBef>
              <a:buFont typeface="Questrial"/>
              <a:buNone/>
              <a:defRPr/>
            </a:lvl7pPr>
            <a:lvl8pPr marL="3200400" indent="0" rtl="0">
              <a:spcBef>
                <a:spcPts val="0"/>
              </a:spcBef>
              <a:buFont typeface="Questrial"/>
              <a:buNone/>
              <a:defRPr/>
            </a:lvl8pPr>
            <a:lvl9pPr marL="3657600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4"/>
          </p:nvPr>
        </p:nvSpPr>
        <p:spPr>
          <a:xfrm>
            <a:off x="4645151" y="2974693"/>
            <a:ext cx="3419855" cy="28357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bg>
      <p:bgPr>
        <a:solidFill>
          <a:srgbClr val="6FA8DC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Shape 139"/>
          <p:cNvGrpSpPr/>
          <p:nvPr/>
        </p:nvGrpSpPr>
        <p:grpSpPr>
          <a:xfrm>
            <a:off x="-644958" y="0"/>
            <a:ext cx="10458653" cy="7117070"/>
            <a:chOff x="-644958" y="0"/>
            <a:chExt cx="10458653" cy="7117070"/>
          </a:xfrm>
        </p:grpSpPr>
        <p:grpSp>
          <p:nvGrpSpPr>
            <p:cNvPr id="140" name="Shape 140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41" name="Shape 141"/>
              <p:cNvGrpSpPr/>
              <p:nvPr/>
            </p:nvGrpSpPr>
            <p:grpSpPr>
              <a:xfrm>
                <a:off x="0" y="0"/>
                <a:ext cx="2514599" cy="6858000"/>
                <a:chOff x="0" y="0"/>
                <a:chExt cx="2514599" cy="6858000"/>
              </a:xfrm>
            </p:grpSpPr>
            <p:sp>
              <p:nvSpPr>
                <p:cNvPr id="142" name="Shape 142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3" name="Shape 143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4" name="Shape 144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45" name="Shape 145"/>
              <p:cNvGrpSpPr/>
              <p:nvPr/>
            </p:nvGrpSpPr>
            <p:grpSpPr>
              <a:xfrm>
                <a:off x="422910" y="0"/>
                <a:ext cx="2514599" cy="6858000"/>
                <a:chOff x="0" y="0"/>
                <a:chExt cx="2514599" cy="6858000"/>
              </a:xfrm>
            </p:grpSpPr>
            <p:sp>
              <p:nvSpPr>
                <p:cNvPr id="146" name="Shape 146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7" name="Shape 14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8" name="Shape 14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49" name="Shape 149"/>
              <p:cNvGrpSpPr/>
              <p:nvPr/>
            </p:nvGrpSpPr>
            <p:grpSpPr>
              <a:xfrm rot="10800000">
                <a:off x="6629400" y="0"/>
                <a:ext cx="2514599" cy="6858000"/>
                <a:chOff x="0" y="0"/>
                <a:chExt cx="2514599" cy="6858000"/>
              </a:xfrm>
            </p:grpSpPr>
            <p:sp>
              <p:nvSpPr>
                <p:cNvPr id="150" name="Shape 150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51" name="Shape 15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52" name="Shape 15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sp>
            <p:nvSpPr>
              <p:cNvPr id="153" name="Shape 15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154" name="Shape 15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155" name="Shape 15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</p:grpSp>
        <p:sp>
          <p:nvSpPr>
            <p:cNvPr id="156" name="Shape 156"/>
            <p:cNvSpPr/>
            <p:nvPr/>
          </p:nvSpPr>
          <p:spPr>
            <a:xfrm>
              <a:off x="-11875" y="5035137"/>
              <a:ext cx="9143999" cy="1175654"/>
            </a:xfrm>
            <a:custGeom>
              <a:avLst/>
              <a:gdLst/>
              <a:ahLst/>
              <a:cxnLst/>
              <a:rect l="0" t="0" r="0" b="0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57" name="Shape 157"/>
            <p:cNvSpPr/>
            <p:nvPr/>
          </p:nvSpPr>
          <p:spPr>
            <a:xfrm>
              <a:off x="-11875" y="3467594"/>
              <a:ext cx="9143999" cy="890649"/>
            </a:xfrm>
            <a:custGeom>
              <a:avLst/>
              <a:gdLst/>
              <a:ahLst/>
              <a:cxnLst/>
              <a:rect l="0" t="0" r="0" b="0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58" name="Shape 158"/>
            <p:cNvSpPr/>
            <p:nvPr/>
          </p:nvSpPr>
          <p:spPr>
            <a:xfrm>
              <a:off x="-23750" y="5640778"/>
              <a:ext cx="3004456" cy="1211282"/>
            </a:xfrm>
            <a:custGeom>
              <a:avLst/>
              <a:gdLst/>
              <a:ahLst/>
              <a:cxnLst/>
              <a:rect l="0" t="0" r="0" b="0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59" name="Shape 159"/>
            <p:cNvSpPr/>
            <p:nvPr/>
          </p:nvSpPr>
          <p:spPr>
            <a:xfrm>
              <a:off x="-11875" y="5284519"/>
              <a:ext cx="9143999" cy="1478477"/>
            </a:xfrm>
            <a:custGeom>
              <a:avLst/>
              <a:gdLst/>
              <a:ahLst/>
              <a:cxnLst/>
              <a:rect l="0" t="0" r="0" b="0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0" name="Shape 160"/>
            <p:cNvSpPr/>
            <p:nvPr/>
          </p:nvSpPr>
          <p:spPr>
            <a:xfrm>
              <a:off x="2137558" y="5132119"/>
              <a:ext cx="6982690" cy="1719941"/>
            </a:xfrm>
            <a:custGeom>
              <a:avLst/>
              <a:gdLst/>
              <a:ahLst/>
              <a:cxnLst/>
              <a:rect l="0" t="0" r="0" b="0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1" name="Shape 161"/>
            <p:cNvSpPr/>
            <p:nvPr/>
          </p:nvSpPr>
          <p:spPr>
            <a:xfrm rot="1800000">
              <a:off x="2996164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2" name="Shape 162"/>
            <p:cNvSpPr/>
            <p:nvPr/>
          </p:nvSpPr>
          <p:spPr>
            <a:xfrm rot="1800000">
              <a:off x="3720064" y="41260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3" name="Shape 163"/>
            <p:cNvSpPr/>
            <p:nvPr/>
          </p:nvSpPr>
          <p:spPr>
            <a:xfrm rot="1800000">
              <a:off x="3729590" y="1592427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4" name="Shape 164"/>
            <p:cNvSpPr/>
            <p:nvPr/>
          </p:nvSpPr>
          <p:spPr>
            <a:xfrm rot="1800000">
              <a:off x="2977114" y="32560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5" name="Shape 165"/>
            <p:cNvSpPr/>
            <p:nvPr/>
          </p:nvSpPr>
          <p:spPr>
            <a:xfrm rot="1800000">
              <a:off x="4463014" y="53833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6" name="Shape 166"/>
            <p:cNvSpPr/>
            <p:nvPr/>
          </p:nvSpPr>
          <p:spPr>
            <a:xfrm rot="1799999">
              <a:off x="-382403" y="4201527"/>
              <a:ext cx="1261498" cy="1388235"/>
            </a:xfrm>
            <a:custGeom>
              <a:avLst/>
              <a:gdLst/>
              <a:ahLst/>
              <a:cxnLst/>
              <a:rect l="0" t="0" r="0" b="0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7" name="Shape 167"/>
            <p:cNvSpPr/>
            <p:nvPr/>
          </p:nvSpPr>
          <p:spPr>
            <a:xfrm rot="1800000">
              <a:off x="24364" y="54024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8" name="Shape 168"/>
            <p:cNvSpPr/>
            <p:nvPr/>
          </p:nvSpPr>
          <p:spPr>
            <a:xfrm rot="1800000">
              <a:off x="52940" y="28497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9" name="Shape 169"/>
            <p:cNvSpPr/>
            <p:nvPr/>
          </p:nvSpPr>
          <p:spPr>
            <a:xfrm rot="1800000">
              <a:off x="776839" y="4126076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0" name="Shape 170"/>
            <p:cNvSpPr/>
            <p:nvPr/>
          </p:nvSpPr>
          <p:spPr>
            <a:xfrm rot="1800000">
              <a:off x="1510264" y="541195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1" name="Shape 171"/>
            <p:cNvSpPr/>
            <p:nvPr/>
          </p:nvSpPr>
          <p:spPr>
            <a:xfrm rot="1800000">
              <a:off x="1529315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2" name="Shape 172"/>
            <p:cNvSpPr/>
            <p:nvPr/>
          </p:nvSpPr>
          <p:spPr>
            <a:xfrm rot="1800000">
              <a:off x="795889" y="1563852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3" name="Shape 173"/>
            <p:cNvSpPr/>
            <p:nvPr/>
          </p:nvSpPr>
          <p:spPr>
            <a:xfrm rot="1800000">
              <a:off x="6806165" y="41451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4" name="Shape 174"/>
            <p:cNvSpPr/>
            <p:nvPr/>
          </p:nvSpPr>
          <p:spPr>
            <a:xfrm rot="1800000">
              <a:off x="7549115" y="54214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5" name="Shape 175"/>
            <p:cNvSpPr/>
            <p:nvPr/>
          </p:nvSpPr>
          <p:spPr>
            <a:xfrm rot="1800000">
              <a:off x="7549116" y="28687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6" name="Shape 176"/>
            <p:cNvSpPr/>
            <p:nvPr/>
          </p:nvSpPr>
          <p:spPr>
            <a:xfrm rot="1799999">
              <a:off x="8306521" y="4055629"/>
              <a:ext cx="1243406" cy="1388235"/>
            </a:xfrm>
            <a:custGeom>
              <a:avLst/>
              <a:gdLst/>
              <a:ahLst/>
              <a:cxnLst/>
              <a:rect l="0" t="0" r="0" b="0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7" name="Shape 177"/>
            <p:cNvSpPr/>
            <p:nvPr/>
          </p:nvSpPr>
          <p:spPr>
            <a:xfrm rot="1799999">
              <a:off x="8306771" y="1511523"/>
              <a:ext cx="1241870" cy="1388821"/>
            </a:xfrm>
            <a:custGeom>
              <a:avLst/>
              <a:gdLst/>
              <a:ahLst/>
              <a:cxnLst/>
              <a:rect l="0" t="0" r="0" b="0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178" name="Shape 178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15875" cap="flat">
            <a:solidFill>
              <a:srgbClr val="74A5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79" name="Shape 179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0" name="Shape 180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sp>
        <p:nvSpPr>
          <p:cNvPr id="182" name="Shape 182"/>
          <p:cNvSpPr/>
          <p:nvPr/>
        </p:nvSpPr>
        <p:spPr>
          <a:xfrm>
            <a:off x="905570" y="601883"/>
            <a:ext cx="3562257" cy="5648445"/>
          </a:xfrm>
          <a:prstGeom prst="rect">
            <a:avLst/>
          </a:prstGeom>
          <a:solidFill>
            <a:schemeClr val="lt1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1145894" y="856526"/>
            <a:ext cx="3090440" cy="51507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4" name="Shape 184"/>
          <p:cNvSpPr/>
          <p:nvPr/>
        </p:nvSpPr>
        <p:spPr>
          <a:xfrm>
            <a:off x="4650889" y="6088283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ft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4739832" y="2657433"/>
            <a:ext cx="3304571" cy="14631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7" name="Shape 187"/>
          <p:cNvSpPr txBox="1">
            <a:spLocks noGrp="1"/>
          </p:cNvSpPr>
          <p:nvPr>
            <p:ph type="body" idx="2"/>
          </p:nvPr>
        </p:nvSpPr>
        <p:spPr>
          <a:xfrm>
            <a:off x="4736592" y="4136994"/>
            <a:ext cx="3298784" cy="15179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424242"/>
              </a:buClr>
              <a:buFont typeface="Questrial"/>
              <a:buNone/>
              <a:defRPr/>
            </a:lvl1pPr>
            <a:lvl2pPr marL="457200" indent="0" rtl="0">
              <a:spcBef>
                <a:spcPts val="0"/>
              </a:spcBef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Font typeface="Questrial"/>
              <a:buNone/>
              <a:defRPr/>
            </a:lvl5pPr>
            <a:lvl6pPr marL="2286000" indent="0" rtl="0">
              <a:spcBef>
                <a:spcPts val="0"/>
              </a:spcBef>
              <a:buFont typeface="Questrial"/>
              <a:buNone/>
              <a:defRPr/>
            </a:lvl6pPr>
            <a:lvl7pPr marL="2743200" indent="0" rtl="0">
              <a:spcBef>
                <a:spcPts val="0"/>
              </a:spcBef>
              <a:buFont typeface="Questrial"/>
              <a:buNone/>
              <a:defRPr/>
            </a:lvl7pPr>
            <a:lvl8pPr marL="3200400" indent="0" rtl="0">
              <a:spcBef>
                <a:spcPts val="0"/>
              </a:spcBef>
              <a:buFont typeface="Questrial"/>
              <a:buNone/>
              <a:defRPr/>
            </a:lvl8pPr>
            <a:lvl9pPr marL="3657600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bg>
      <p:bgPr>
        <a:solidFill>
          <a:srgbClr val="6FA8DC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" name="Shape 189"/>
          <p:cNvGrpSpPr/>
          <p:nvPr/>
        </p:nvGrpSpPr>
        <p:grpSpPr>
          <a:xfrm>
            <a:off x="-644958" y="0"/>
            <a:ext cx="10458653" cy="7117070"/>
            <a:chOff x="-644958" y="0"/>
            <a:chExt cx="10458653" cy="7117070"/>
          </a:xfrm>
        </p:grpSpPr>
        <p:grpSp>
          <p:nvGrpSpPr>
            <p:cNvPr id="190" name="Shape 190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91" name="Shape 191"/>
              <p:cNvGrpSpPr/>
              <p:nvPr/>
            </p:nvGrpSpPr>
            <p:grpSpPr>
              <a:xfrm>
                <a:off x="0" y="0"/>
                <a:ext cx="2514599" cy="6858000"/>
                <a:chOff x="0" y="0"/>
                <a:chExt cx="2514599" cy="6858000"/>
              </a:xfrm>
            </p:grpSpPr>
            <p:sp>
              <p:nvSpPr>
                <p:cNvPr id="192" name="Shape 192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93" name="Shape 193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94" name="Shape 194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95" name="Shape 195"/>
              <p:cNvGrpSpPr/>
              <p:nvPr/>
            </p:nvGrpSpPr>
            <p:grpSpPr>
              <a:xfrm>
                <a:off x="422910" y="0"/>
                <a:ext cx="2514599" cy="6858000"/>
                <a:chOff x="0" y="0"/>
                <a:chExt cx="2514599" cy="6858000"/>
              </a:xfrm>
            </p:grpSpPr>
            <p:sp>
              <p:nvSpPr>
                <p:cNvPr id="196" name="Shape 196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97" name="Shape 19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98" name="Shape 19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99" name="Shape 199"/>
              <p:cNvGrpSpPr/>
              <p:nvPr/>
            </p:nvGrpSpPr>
            <p:grpSpPr>
              <a:xfrm rot="10800000">
                <a:off x="6629400" y="0"/>
                <a:ext cx="2514599" cy="6858000"/>
                <a:chOff x="0" y="0"/>
                <a:chExt cx="2514599" cy="6858000"/>
              </a:xfrm>
            </p:grpSpPr>
            <p:sp>
              <p:nvSpPr>
                <p:cNvPr id="200" name="Shape 200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201" name="Shape 20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202" name="Shape 20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sp>
            <p:nvSpPr>
              <p:cNvPr id="203" name="Shape 2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204" name="Shape 2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205" name="Shape 2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</p:grpSp>
        <p:sp>
          <p:nvSpPr>
            <p:cNvPr id="206" name="Shape 206"/>
            <p:cNvSpPr/>
            <p:nvPr/>
          </p:nvSpPr>
          <p:spPr>
            <a:xfrm>
              <a:off x="-11875" y="5035137"/>
              <a:ext cx="9143999" cy="1175654"/>
            </a:xfrm>
            <a:custGeom>
              <a:avLst/>
              <a:gdLst/>
              <a:ahLst/>
              <a:cxnLst/>
              <a:rect l="0" t="0" r="0" b="0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07" name="Shape 207"/>
            <p:cNvSpPr/>
            <p:nvPr/>
          </p:nvSpPr>
          <p:spPr>
            <a:xfrm>
              <a:off x="-11875" y="3467594"/>
              <a:ext cx="9143999" cy="890649"/>
            </a:xfrm>
            <a:custGeom>
              <a:avLst/>
              <a:gdLst/>
              <a:ahLst/>
              <a:cxnLst/>
              <a:rect l="0" t="0" r="0" b="0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08" name="Shape 208"/>
            <p:cNvSpPr/>
            <p:nvPr/>
          </p:nvSpPr>
          <p:spPr>
            <a:xfrm>
              <a:off x="-23750" y="5640778"/>
              <a:ext cx="3004456" cy="1211282"/>
            </a:xfrm>
            <a:custGeom>
              <a:avLst/>
              <a:gdLst/>
              <a:ahLst/>
              <a:cxnLst/>
              <a:rect l="0" t="0" r="0" b="0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09" name="Shape 209"/>
            <p:cNvSpPr/>
            <p:nvPr/>
          </p:nvSpPr>
          <p:spPr>
            <a:xfrm>
              <a:off x="-11875" y="5284519"/>
              <a:ext cx="9143999" cy="1478477"/>
            </a:xfrm>
            <a:custGeom>
              <a:avLst/>
              <a:gdLst/>
              <a:ahLst/>
              <a:cxnLst/>
              <a:rect l="0" t="0" r="0" b="0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0" name="Shape 210"/>
            <p:cNvSpPr/>
            <p:nvPr/>
          </p:nvSpPr>
          <p:spPr>
            <a:xfrm>
              <a:off x="2137558" y="5132119"/>
              <a:ext cx="6982690" cy="1719941"/>
            </a:xfrm>
            <a:custGeom>
              <a:avLst/>
              <a:gdLst/>
              <a:ahLst/>
              <a:cxnLst/>
              <a:rect l="0" t="0" r="0" b="0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1" name="Shape 211"/>
            <p:cNvSpPr/>
            <p:nvPr/>
          </p:nvSpPr>
          <p:spPr>
            <a:xfrm rot="1800000">
              <a:off x="2996164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2" name="Shape 212"/>
            <p:cNvSpPr/>
            <p:nvPr/>
          </p:nvSpPr>
          <p:spPr>
            <a:xfrm rot="1800000">
              <a:off x="3720064" y="41260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3" name="Shape 213"/>
            <p:cNvSpPr/>
            <p:nvPr/>
          </p:nvSpPr>
          <p:spPr>
            <a:xfrm rot="1800000">
              <a:off x="3729590" y="1592427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4" name="Shape 214"/>
            <p:cNvSpPr/>
            <p:nvPr/>
          </p:nvSpPr>
          <p:spPr>
            <a:xfrm rot="1800000">
              <a:off x="2977114" y="32560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5" name="Shape 215"/>
            <p:cNvSpPr/>
            <p:nvPr/>
          </p:nvSpPr>
          <p:spPr>
            <a:xfrm rot="1800000">
              <a:off x="4463014" y="53833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6" name="Shape 216"/>
            <p:cNvSpPr/>
            <p:nvPr/>
          </p:nvSpPr>
          <p:spPr>
            <a:xfrm rot="1799999">
              <a:off x="-382403" y="4201527"/>
              <a:ext cx="1261498" cy="1388235"/>
            </a:xfrm>
            <a:custGeom>
              <a:avLst/>
              <a:gdLst/>
              <a:ahLst/>
              <a:cxnLst/>
              <a:rect l="0" t="0" r="0" b="0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7" name="Shape 217"/>
            <p:cNvSpPr/>
            <p:nvPr/>
          </p:nvSpPr>
          <p:spPr>
            <a:xfrm rot="1800000">
              <a:off x="24364" y="54024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8" name="Shape 218"/>
            <p:cNvSpPr/>
            <p:nvPr/>
          </p:nvSpPr>
          <p:spPr>
            <a:xfrm rot="1800000">
              <a:off x="52940" y="28497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9" name="Shape 219"/>
            <p:cNvSpPr/>
            <p:nvPr/>
          </p:nvSpPr>
          <p:spPr>
            <a:xfrm rot="1800000">
              <a:off x="776839" y="4126076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0" name="Shape 220"/>
            <p:cNvSpPr/>
            <p:nvPr/>
          </p:nvSpPr>
          <p:spPr>
            <a:xfrm rot="1800000">
              <a:off x="1510264" y="541195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1" name="Shape 221"/>
            <p:cNvSpPr/>
            <p:nvPr/>
          </p:nvSpPr>
          <p:spPr>
            <a:xfrm rot="1800000">
              <a:off x="1529315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2" name="Shape 222"/>
            <p:cNvSpPr/>
            <p:nvPr/>
          </p:nvSpPr>
          <p:spPr>
            <a:xfrm rot="1800000">
              <a:off x="795889" y="1563852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3" name="Shape 223"/>
            <p:cNvSpPr/>
            <p:nvPr/>
          </p:nvSpPr>
          <p:spPr>
            <a:xfrm rot="1800000">
              <a:off x="6806165" y="41451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4" name="Shape 224"/>
            <p:cNvSpPr/>
            <p:nvPr/>
          </p:nvSpPr>
          <p:spPr>
            <a:xfrm rot="1800000">
              <a:off x="7549115" y="54214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5" name="Shape 225"/>
            <p:cNvSpPr/>
            <p:nvPr/>
          </p:nvSpPr>
          <p:spPr>
            <a:xfrm rot="1800000">
              <a:off x="7549116" y="28687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6" name="Shape 226"/>
            <p:cNvSpPr/>
            <p:nvPr/>
          </p:nvSpPr>
          <p:spPr>
            <a:xfrm rot="1799999">
              <a:off x="8306521" y="4055629"/>
              <a:ext cx="1243406" cy="1388235"/>
            </a:xfrm>
            <a:custGeom>
              <a:avLst/>
              <a:gdLst/>
              <a:ahLst/>
              <a:cxnLst/>
              <a:rect l="0" t="0" r="0" b="0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7" name="Shape 227"/>
            <p:cNvSpPr/>
            <p:nvPr/>
          </p:nvSpPr>
          <p:spPr>
            <a:xfrm rot="1799999">
              <a:off x="8306771" y="1511523"/>
              <a:ext cx="1241870" cy="1388821"/>
            </a:xfrm>
            <a:custGeom>
              <a:avLst/>
              <a:gdLst/>
              <a:ahLst/>
              <a:cxnLst/>
              <a:rect l="0" t="0" r="0" b="0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228" name="Shape 228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15875" cap="flat">
            <a:solidFill>
              <a:srgbClr val="74A5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29" name="Shape 229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0" name="Shape 230"/>
          <p:cNvSpPr/>
          <p:nvPr/>
        </p:nvSpPr>
        <p:spPr>
          <a:xfrm>
            <a:off x="905570" y="601883"/>
            <a:ext cx="3562257" cy="564844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1E1E1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1" name="Shape 231"/>
          <p:cNvSpPr/>
          <p:nvPr/>
        </p:nvSpPr>
        <p:spPr>
          <a:xfrm>
            <a:off x="4650889" y="6088283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4734423" y="2660903"/>
            <a:ext cx="3300983" cy="1463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3" name="Shape 233"/>
          <p:cNvSpPr>
            <a:spLocks noGrp="1"/>
          </p:cNvSpPr>
          <p:nvPr>
            <p:ph type="pic" idx="2"/>
          </p:nvPr>
        </p:nvSpPr>
        <p:spPr>
          <a:xfrm>
            <a:off x="1005208" y="693795"/>
            <a:ext cx="3359623" cy="5468111"/>
          </a:xfrm>
          <a:prstGeom prst="rect">
            <a:avLst/>
          </a:prstGeom>
          <a:noFill/>
          <a:ln>
            <a:noFill/>
          </a:ln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4734630" y="4133087"/>
            <a:ext cx="3300572" cy="1519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424242"/>
              </a:buClr>
              <a:buFont typeface="Questrial"/>
              <a:buNone/>
              <a:defRPr/>
            </a:lvl1pPr>
            <a:lvl2pPr marL="457200" indent="0" rtl="0">
              <a:spcBef>
                <a:spcPts val="0"/>
              </a:spcBef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Font typeface="Questrial"/>
              <a:buNone/>
              <a:defRPr/>
            </a:lvl5pPr>
            <a:lvl6pPr marL="2286000" indent="0" rtl="0">
              <a:spcBef>
                <a:spcPts val="0"/>
              </a:spcBef>
              <a:buFont typeface="Questrial"/>
              <a:buNone/>
              <a:defRPr/>
            </a:lvl6pPr>
            <a:lvl7pPr marL="2743200" indent="0" rtl="0">
              <a:spcBef>
                <a:spcPts val="0"/>
              </a:spcBef>
              <a:buFont typeface="Questrial"/>
              <a:buNone/>
              <a:defRPr/>
            </a:lvl7pPr>
            <a:lvl8pPr marL="3200400" indent="0" rtl="0">
              <a:spcBef>
                <a:spcPts val="0"/>
              </a:spcBef>
              <a:buFont typeface="Questrial"/>
              <a:buNone/>
              <a:defRPr/>
            </a:lvl8pPr>
            <a:lvl9pPr marL="3657600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235" name="Shape 235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6" name="Shape 236"/>
          <p:cNvSpPr txBox="1">
            <a:spLocks noGrp="1"/>
          </p:cNvSpPr>
          <p:nvPr>
            <p:ph type="ft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7" name="Shape 237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A8DC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-567354" y="0"/>
            <a:ext cx="10458653" cy="7117070"/>
            <a:chOff x="-644958" y="0"/>
            <a:chExt cx="10458653" cy="7117070"/>
          </a:xfrm>
        </p:grpSpPr>
        <p:grpSp>
          <p:nvGrpSpPr>
            <p:cNvPr id="6" name="Shape 6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" name="Shape 7"/>
              <p:cNvGrpSpPr/>
              <p:nvPr/>
            </p:nvGrpSpPr>
            <p:grpSpPr>
              <a:xfrm>
                <a:off x="0" y="0"/>
                <a:ext cx="2514599" cy="6858000"/>
                <a:chOff x="0" y="0"/>
                <a:chExt cx="2514599" cy="6858000"/>
              </a:xfrm>
            </p:grpSpPr>
            <p:sp>
              <p:nvSpPr>
                <p:cNvPr id="8" name="Shape 8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9" name="Shape 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0" name="Shape 1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1" name="Shape 11"/>
              <p:cNvGrpSpPr/>
              <p:nvPr/>
            </p:nvGrpSpPr>
            <p:grpSpPr>
              <a:xfrm>
                <a:off x="422910" y="0"/>
                <a:ext cx="2514599" cy="6858000"/>
                <a:chOff x="0" y="0"/>
                <a:chExt cx="2514599" cy="6858000"/>
              </a:xfrm>
            </p:grpSpPr>
            <p:sp>
              <p:nvSpPr>
                <p:cNvPr id="12" name="Shape 12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3" name="Shape 13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" name="Shape 14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5" name="Shape 15"/>
              <p:cNvGrpSpPr/>
              <p:nvPr/>
            </p:nvGrpSpPr>
            <p:grpSpPr>
              <a:xfrm rot="10800000">
                <a:off x="6629400" y="0"/>
                <a:ext cx="2514599" cy="6858000"/>
                <a:chOff x="0" y="0"/>
                <a:chExt cx="2514599" cy="6858000"/>
              </a:xfrm>
            </p:grpSpPr>
            <p:sp>
              <p:nvSpPr>
                <p:cNvPr id="16" name="Shape 16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7" name="Shape 1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8" name="Shape 1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sp>
            <p:nvSpPr>
              <p:cNvPr id="19" name="Shape 19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</p:grpSp>
        <p:sp>
          <p:nvSpPr>
            <p:cNvPr id="22" name="Shape 22"/>
            <p:cNvSpPr/>
            <p:nvPr/>
          </p:nvSpPr>
          <p:spPr>
            <a:xfrm>
              <a:off x="-11875" y="5035137"/>
              <a:ext cx="9143999" cy="1175654"/>
            </a:xfrm>
            <a:custGeom>
              <a:avLst/>
              <a:gdLst/>
              <a:ahLst/>
              <a:cxnLst/>
              <a:rect l="0" t="0" r="0" b="0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>
              <a:off x="-11875" y="3467594"/>
              <a:ext cx="9143999" cy="890649"/>
            </a:xfrm>
            <a:custGeom>
              <a:avLst/>
              <a:gdLst/>
              <a:ahLst/>
              <a:cxnLst/>
              <a:rect l="0" t="0" r="0" b="0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>
              <a:off x="-23750" y="5640778"/>
              <a:ext cx="3004456" cy="1211282"/>
            </a:xfrm>
            <a:custGeom>
              <a:avLst/>
              <a:gdLst/>
              <a:ahLst/>
              <a:cxnLst/>
              <a:rect l="0" t="0" r="0" b="0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>
              <a:off x="-11875" y="5284519"/>
              <a:ext cx="9143999" cy="1478477"/>
            </a:xfrm>
            <a:custGeom>
              <a:avLst/>
              <a:gdLst/>
              <a:ahLst/>
              <a:cxnLst/>
              <a:rect l="0" t="0" r="0" b="0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2137558" y="5132119"/>
              <a:ext cx="6982690" cy="1719941"/>
            </a:xfrm>
            <a:custGeom>
              <a:avLst/>
              <a:gdLst/>
              <a:ahLst/>
              <a:cxnLst/>
              <a:rect l="0" t="0" r="0" b="0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 rot="1800000">
              <a:off x="2996164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 rot="1800000">
              <a:off x="3720064" y="41260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 rot="1800000">
              <a:off x="3729590" y="1592427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 rot="1800000">
              <a:off x="2977114" y="32560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 rot="1800000">
              <a:off x="4463014" y="53833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 rot="1799999">
              <a:off x="-382403" y="4201527"/>
              <a:ext cx="1261498" cy="1388235"/>
            </a:xfrm>
            <a:custGeom>
              <a:avLst/>
              <a:gdLst/>
              <a:ahLst/>
              <a:cxnLst/>
              <a:rect l="0" t="0" r="0" b="0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 rot="1800000">
              <a:off x="24364" y="54024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 rot="1800000">
              <a:off x="52940" y="28497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5" name="Shape 35"/>
            <p:cNvSpPr/>
            <p:nvPr/>
          </p:nvSpPr>
          <p:spPr>
            <a:xfrm rot="1800000">
              <a:off x="776839" y="4126076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6" name="Shape 36"/>
            <p:cNvSpPr/>
            <p:nvPr/>
          </p:nvSpPr>
          <p:spPr>
            <a:xfrm rot="1800000">
              <a:off x="1510264" y="541195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7" name="Shape 37"/>
            <p:cNvSpPr/>
            <p:nvPr/>
          </p:nvSpPr>
          <p:spPr>
            <a:xfrm rot="1800000">
              <a:off x="1529315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8" name="Shape 38"/>
            <p:cNvSpPr/>
            <p:nvPr/>
          </p:nvSpPr>
          <p:spPr>
            <a:xfrm rot="1800000">
              <a:off x="795889" y="1563852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9" name="Shape 39"/>
            <p:cNvSpPr/>
            <p:nvPr/>
          </p:nvSpPr>
          <p:spPr>
            <a:xfrm rot="1800000">
              <a:off x="6806165" y="41451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0" name="Shape 40"/>
            <p:cNvSpPr/>
            <p:nvPr/>
          </p:nvSpPr>
          <p:spPr>
            <a:xfrm rot="1800000">
              <a:off x="7549115" y="54214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1" name="Shape 41"/>
            <p:cNvSpPr/>
            <p:nvPr/>
          </p:nvSpPr>
          <p:spPr>
            <a:xfrm rot="1800000">
              <a:off x="7549116" y="28687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2" name="Shape 42"/>
            <p:cNvSpPr/>
            <p:nvPr/>
          </p:nvSpPr>
          <p:spPr>
            <a:xfrm rot="1799999">
              <a:off x="8306521" y="4055629"/>
              <a:ext cx="1243406" cy="1388235"/>
            </a:xfrm>
            <a:custGeom>
              <a:avLst/>
              <a:gdLst/>
              <a:ahLst/>
              <a:cxnLst/>
              <a:rect l="0" t="0" r="0" b="0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3" name="Shape 43"/>
            <p:cNvSpPr/>
            <p:nvPr/>
          </p:nvSpPr>
          <p:spPr>
            <a:xfrm rot="1799999">
              <a:off x="8306771" y="1511523"/>
              <a:ext cx="1241870" cy="1388821"/>
            </a:xfrm>
            <a:custGeom>
              <a:avLst/>
              <a:gdLst/>
              <a:ahLst/>
              <a:cxnLst/>
              <a:rect l="0" t="0" r="0" b="0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44" name="Shape 44"/>
          <p:cNvSpPr/>
          <p:nvPr/>
        </p:nvSpPr>
        <p:spPr>
          <a:xfrm>
            <a:off x="457200" y="333487"/>
            <a:ext cx="8229600" cy="6185646"/>
          </a:xfrm>
          <a:prstGeom prst="rect">
            <a:avLst/>
          </a:prstGeom>
          <a:solidFill>
            <a:schemeClr val="lt1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4561242" y="-21511"/>
            <a:ext cx="3679116" cy="699243"/>
          </a:xfrm>
          <a:prstGeom prst="rect">
            <a:avLst/>
          </a:prstGeom>
          <a:solidFill>
            <a:srgbClr val="F5F5F5"/>
          </a:solidFill>
          <a:ln w="15875" cap="flat">
            <a:solidFill>
              <a:srgbClr val="74A5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6" name="Shape 4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63576" algn="l" rtl="0">
              <a:spcBef>
                <a:spcPts val="480"/>
              </a:spcBef>
              <a:buClr>
                <a:schemeClr val="accent1"/>
              </a:buClr>
              <a:buFont typeface="Noto Symbol"/>
              <a:buChar char="○"/>
              <a:defRPr/>
            </a:lvl1pPr>
            <a:lvl2pPr marL="640080" marR="0" indent="-178308" algn="l" rtl="0">
              <a:spcBef>
                <a:spcPts val="440"/>
              </a:spcBef>
              <a:buClr>
                <a:schemeClr val="accent1"/>
              </a:buClr>
              <a:buFont typeface="Noto Symbol"/>
              <a:buChar char="○"/>
              <a:defRPr/>
            </a:lvl2pPr>
            <a:lvl3pPr marL="914400" marR="0" indent="-132080" algn="l" rtl="0">
              <a:spcBef>
                <a:spcPts val="400"/>
              </a:spcBef>
              <a:buClr>
                <a:schemeClr val="accent1"/>
              </a:buClr>
              <a:buFont typeface="Noto Symbol"/>
              <a:buChar char="○"/>
              <a:defRPr/>
            </a:lvl3pPr>
            <a:lvl4pPr marL="1124712" marR="0" indent="-148844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○"/>
              <a:defRPr/>
            </a:lvl4pPr>
            <a:lvl5pPr marL="1325880" marR="0" indent="-156464" algn="l" rtl="0">
              <a:spcBef>
                <a:spcPts val="320"/>
              </a:spcBef>
              <a:buClr>
                <a:schemeClr val="accent1"/>
              </a:buClr>
              <a:buFont typeface="Noto Symbol"/>
              <a:buChar char="○"/>
              <a:defRPr/>
            </a:lvl5pPr>
            <a:lvl6pPr marL="1517904" marR="0" indent="-167639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6pPr>
            <a:lvl7pPr marL="1719072" marR="0" indent="-165608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7pPr>
            <a:lvl8pPr marL="1920240" marR="0" indent="-163575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8pPr>
            <a:lvl9pPr marL="2121408" marR="0" indent="-161543" algn="l" rtl="0">
              <a:spcBef>
                <a:spcPts val="280"/>
              </a:spcBef>
              <a:buClr>
                <a:schemeClr val="accent1"/>
              </a:buClr>
              <a:buFont typeface="Noto Symbol"/>
              <a:buChar char="○"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ctrTitle"/>
          </p:nvPr>
        </p:nvSpPr>
        <p:spPr>
          <a:xfrm>
            <a:off x="4775300" y="2431050"/>
            <a:ext cx="3269700" cy="3017400"/>
          </a:xfrm>
          <a:prstGeom prst="rect">
            <a:avLst/>
          </a:prstGeom>
          <a:noFill/>
          <a:ln w="9525" cap="flat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Font typeface="Questrial"/>
              <a:buNone/>
            </a:pPr>
            <a:endParaRPr sz="3250" dirty="0">
              <a:solidFill>
                <a:srgbClr val="274E1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Font typeface="Questrial"/>
              <a:buNone/>
            </a:pPr>
            <a:endParaRPr sz="3250" dirty="0">
              <a:solidFill>
                <a:srgbClr val="274E1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algn="ctr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3250" dirty="0" smtClean="0">
                <a:solidFill>
                  <a:srgbClr val="274E13"/>
                </a:solidFill>
                <a:latin typeface="Georgia"/>
                <a:ea typeface="Georgia"/>
                <a:cs typeface="Georgia"/>
                <a:sym typeface="Georgia"/>
              </a:rPr>
              <a:t>St. </a:t>
            </a:r>
            <a:r>
              <a:rPr lang="en-US" sz="3250" dirty="0">
                <a:solidFill>
                  <a:srgbClr val="274E13"/>
                </a:solidFill>
                <a:latin typeface="Georgia"/>
                <a:ea typeface="Georgia"/>
                <a:cs typeface="Georgia"/>
                <a:sym typeface="Georgia"/>
              </a:rPr>
              <a:t>Louis School </a:t>
            </a:r>
            <a:r>
              <a:rPr lang="en-US" sz="3250" b="0" i="0" u="none" strike="noStrike" cap="none" baseline="0" dirty="0">
                <a:solidFill>
                  <a:srgbClr val="274E13"/>
                </a:solidFill>
                <a:latin typeface="Georgia"/>
                <a:ea typeface="Georgia"/>
                <a:cs typeface="Georgia"/>
                <a:sym typeface="Georgia"/>
              </a:rPr>
              <a:t>Illumination Program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Font typeface="Questrial"/>
              <a:buNone/>
            </a:pPr>
            <a:endParaRPr sz="3250" dirty="0">
              <a:solidFill>
                <a:srgbClr val="274E13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2" name="Shape 252"/>
          <p:cNvSpPr txBox="1">
            <a:spLocks noGrp="1"/>
          </p:cNvSpPr>
          <p:nvPr>
            <p:ph type="subTitle" idx="1"/>
          </p:nvPr>
        </p:nvSpPr>
        <p:spPr>
          <a:xfrm>
            <a:off x="4735089" y="4448480"/>
            <a:ext cx="3309899" cy="126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ymbol"/>
              <a:buNone/>
            </a:pPr>
            <a:endParaRPr sz="1800" b="0" i="0" u="none" strike="noStrike" cap="none" baseline="0">
              <a:solidFill>
                <a:srgbClr val="42424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360"/>
              </a:spcBef>
              <a:buClr>
                <a:schemeClr val="accent1"/>
              </a:buClr>
              <a:buFont typeface="Noto Symbol"/>
              <a:buNone/>
            </a:pPr>
            <a:endParaRPr sz="1800" b="0" i="0" u="none" strike="noStrike" cap="none" baseline="0">
              <a:solidFill>
                <a:srgbClr val="42424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360"/>
              </a:spcBef>
              <a:buClr>
                <a:schemeClr val="accent1"/>
              </a:buClr>
              <a:buFont typeface="Noto Symbol"/>
              <a:buNone/>
            </a:pPr>
            <a:endParaRPr sz="1800" b="0" i="0" u="none" strike="noStrike" cap="none" baseline="0">
              <a:solidFill>
                <a:srgbClr val="42424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360"/>
              </a:spcBef>
              <a:buClr>
                <a:schemeClr val="accent1"/>
              </a:buClr>
              <a:buFont typeface="Noto Symbol"/>
              <a:buNone/>
            </a:pPr>
            <a:endParaRPr sz="1800" b="0" i="0" u="none" strike="noStrike" cap="none" baseline="0">
              <a:solidFill>
                <a:srgbClr val="42424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360"/>
              </a:spcBef>
              <a:buClr>
                <a:schemeClr val="accent1"/>
              </a:buClr>
              <a:buFont typeface="Noto Symbol"/>
              <a:buNone/>
            </a:pPr>
            <a:endParaRPr sz="1800" b="0" i="0" u="none" strike="noStrike" cap="none" baseline="0">
              <a:solidFill>
                <a:srgbClr val="42424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360"/>
              </a:spcBef>
              <a:buClr>
                <a:schemeClr val="accent1"/>
              </a:buClr>
              <a:buFont typeface="Noto Symbol"/>
              <a:buNone/>
            </a:pPr>
            <a:endParaRPr sz="1800" b="0" i="0" u="none" strike="noStrike" cap="none" baseline="0">
              <a:solidFill>
                <a:srgbClr val="42424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360"/>
              </a:spcBef>
              <a:buClr>
                <a:schemeClr val="accent1"/>
              </a:buClr>
              <a:buFont typeface="Noto Symbol"/>
              <a:buNone/>
            </a:pPr>
            <a:endParaRPr sz="1800" b="0" i="0" u="none" strike="noStrike" cap="none" baseline="0">
              <a:solidFill>
                <a:srgbClr val="42424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360"/>
              </a:spcBef>
              <a:buClr>
                <a:schemeClr val="accent1"/>
              </a:buClr>
              <a:buFont typeface="Noto Symbol"/>
              <a:buNone/>
            </a:pPr>
            <a:endParaRPr sz="1800" b="0" i="0" u="none" strike="noStrike" cap="none" baseline="0">
              <a:solidFill>
                <a:srgbClr val="42424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xfrm>
            <a:off x="914400" y="838200"/>
            <a:ext cx="7154000" cy="1066800"/>
          </a:xfrm>
          <a:prstGeom prst="rect">
            <a:avLst/>
          </a:prstGeom>
          <a:noFill/>
          <a:ln w="38100" cap="flat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300" b="0" i="0" u="none" strike="noStrike" cap="none" baseline="0" dirty="0" smtClean="0">
                <a:solidFill>
                  <a:srgbClr val="274E13"/>
                </a:solidFill>
                <a:latin typeface="Georgia"/>
                <a:ea typeface="Georgia"/>
                <a:cs typeface="Georgia"/>
                <a:sym typeface="Georgia"/>
              </a:rPr>
              <a:t>Mission </a:t>
            </a:r>
            <a:r>
              <a:rPr lang="en-US" sz="4300" b="0" i="0" u="none" strike="noStrike" cap="none" baseline="0" dirty="0">
                <a:solidFill>
                  <a:srgbClr val="274E13"/>
                </a:solidFill>
                <a:latin typeface="Georgia"/>
                <a:ea typeface="Georgia"/>
                <a:cs typeface="Georgia"/>
                <a:sym typeface="Georgia"/>
              </a:rPr>
              <a:t>Statement</a:t>
            </a:r>
          </a:p>
        </p:txBody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990600" y="2362200"/>
            <a:ext cx="6853499" cy="345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1" indent="0" algn="ctr" rtl="0">
              <a:lnSpc>
                <a:spcPct val="90000"/>
              </a:lnSpc>
              <a:spcBef>
                <a:spcPts val="6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3400" b="0" i="0" u="none" strike="noStrike" cap="none" baseline="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The </a:t>
            </a:r>
            <a:r>
              <a:rPr lang="en-US" sz="3400" b="0" i="0" u="none" strike="noStrike" cap="none" baseline="0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Illumination Program </a:t>
            </a:r>
            <a:r>
              <a:rPr lang="en-US" sz="3400" b="0" i="0" u="none" strike="noStrike" cap="none" baseline="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supports St</a:t>
            </a:r>
            <a:r>
              <a:rPr lang="en-US" sz="3400" b="0" i="0" u="none" strike="noStrike" cap="none" baseline="0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. Louis students in order to optimize their learning experience in our school’s rigorous curriculum. </a:t>
            </a:r>
          </a:p>
          <a:p>
            <a:pPr marL="457200" marR="0" lvl="1" indent="0" algn="l" rtl="0">
              <a:lnSpc>
                <a:spcPct val="90000"/>
              </a:lnSpc>
              <a:spcBef>
                <a:spcPts val="680"/>
              </a:spcBef>
              <a:buClr>
                <a:schemeClr val="accent1"/>
              </a:buClr>
              <a:buFont typeface="Noto Symbol"/>
              <a:buNone/>
            </a:pPr>
            <a:endParaRPr sz="3400" b="0" i="0" u="none" strike="noStrike" cap="none" baseline="0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xfrm>
            <a:off x="1948625" y="690525"/>
            <a:ext cx="7254600" cy="983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000" b="0" i="0" u="none" strike="noStrike" cap="none" baseline="0" dirty="0" smtClean="0">
                <a:solidFill>
                  <a:srgbClr val="274E13"/>
                </a:solidFill>
                <a:latin typeface="Georgia"/>
                <a:ea typeface="Georgia"/>
                <a:cs typeface="Georgia"/>
                <a:sym typeface="Georgia"/>
              </a:rPr>
              <a:t>Illumination</a:t>
            </a:r>
            <a:r>
              <a:rPr lang="en-US" sz="4000" b="0" i="0" u="none" strike="noStrike" cap="none" dirty="0" smtClean="0">
                <a:solidFill>
                  <a:srgbClr val="274E13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4000" b="0" i="0" u="none" strike="noStrike" cap="none" baseline="0" dirty="0" smtClean="0">
                <a:solidFill>
                  <a:srgbClr val="274E13"/>
                </a:solidFill>
                <a:latin typeface="Georgia"/>
                <a:ea typeface="Georgia"/>
                <a:cs typeface="Georgia"/>
                <a:sym typeface="Georgia"/>
              </a:rPr>
              <a:t>Team</a:t>
            </a:r>
            <a:endParaRPr lang="en-US" sz="4000" b="0" i="0" u="none" strike="noStrike" cap="none" baseline="0" dirty="0">
              <a:solidFill>
                <a:srgbClr val="274E13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914400" y="1981199"/>
            <a:ext cx="7220600" cy="43186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320"/>
              </a:spcBef>
              <a:buClr>
                <a:schemeClr val="accent1"/>
              </a:buClr>
              <a:buFont typeface="Noto Symbol"/>
              <a:buNone/>
            </a:pPr>
            <a:endParaRPr sz="1600" b="0" i="0" u="none" strike="noStrike" cap="none" baseline="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-342900" algn="l" rtl="0">
              <a:lnSpc>
                <a:spcPct val="80000"/>
              </a:lnSpc>
              <a:spcBef>
                <a:spcPts val="320"/>
              </a:spcBef>
              <a:buClr>
                <a:srgbClr val="666666"/>
              </a:buClr>
              <a:buSzPct val="100000"/>
              <a:buFont typeface="Georgia"/>
              <a:buChar char="❏"/>
            </a:pPr>
            <a:r>
              <a:rPr lang="en-US" sz="1800" b="0" i="0" u="none" strike="noStrike" cap="none" baseline="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Mrs</a:t>
            </a:r>
            <a:r>
              <a:rPr lang="en-US" sz="1800" b="0" i="0" u="none" strike="noStrike" cap="none" baseline="0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r>
              <a:rPr lang="en-US" sz="1800" b="0" i="0" u="none" strike="noStrike" cap="none" baseline="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Elizabeth </a:t>
            </a:r>
            <a:r>
              <a:rPr lang="en-US" sz="1800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F</a:t>
            </a:r>
            <a:r>
              <a:rPr lang="en-US" sz="1800" b="0" i="0" u="none" strike="noStrike" cap="none" baseline="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riedman</a:t>
            </a:r>
            <a:r>
              <a:rPr lang="en-US" sz="180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:  </a:t>
            </a:r>
            <a:r>
              <a:rPr lang="en-US" sz="1800" b="0" i="0" u="none" strike="noStrike" cap="none" baseline="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Case Manager/Resource Teacher</a:t>
            </a:r>
            <a:r>
              <a:rPr lang="en-US" sz="1800" b="0" i="0" u="none" strike="noStrike" cap="none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for PK, 1</a:t>
            </a:r>
            <a:r>
              <a:rPr lang="en-US" sz="1800" b="0" i="0" u="none" strike="noStrike" cap="none" baseline="3000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st</a:t>
            </a:r>
            <a:r>
              <a:rPr lang="en-US" sz="1800" b="0" i="0" u="none" strike="noStrike" cap="none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Grade, 3</a:t>
            </a:r>
            <a:r>
              <a:rPr lang="en-US" sz="1800" b="0" i="0" u="none" strike="noStrike" cap="none" baseline="3000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rd</a:t>
            </a:r>
            <a:r>
              <a:rPr lang="en-US" sz="1800" b="0" i="0" u="none" strike="noStrike" cap="none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Grade.</a:t>
            </a:r>
            <a:endParaRPr lang="en-US" sz="1800" b="0" i="0" u="none" strike="noStrike" cap="none" baseline="0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20"/>
              </a:spcBef>
              <a:buNone/>
            </a:pPr>
            <a:endParaRPr sz="1800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marR="0" lvl="0" indent="-342900" algn="l" rtl="0">
              <a:lnSpc>
                <a:spcPct val="80000"/>
              </a:lnSpc>
              <a:spcBef>
                <a:spcPts val="320"/>
              </a:spcBef>
              <a:buClr>
                <a:srgbClr val="666666"/>
              </a:buClr>
              <a:buSzPct val="100000"/>
              <a:buFont typeface="Georgia"/>
              <a:buChar char="❏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Mrs. Marie </a:t>
            </a:r>
            <a:r>
              <a:rPr lang="en-US" sz="1800" b="0" i="0" u="none" strike="noStrike" cap="none" baseline="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Hatfield</a:t>
            </a:r>
            <a:r>
              <a:rPr lang="en-US" sz="180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:  </a:t>
            </a:r>
            <a:r>
              <a:rPr lang="en-US" sz="1800" b="0" i="0" u="none" strike="noStrike" cap="none" baseline="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Case </a:t>
            </a:r>
            <a:r>
              <a:rPr lang="en-US" sz="1800" b="0" i="0" u="none" strike="noStrike" cap="none" baseline="0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Manager/Resource </a:t>
            </a:r>
            <a:r>
              <a:rPr lang="en-US" sz="1800" b="0" i="0" u="none" strike="noStrike" cap="none" baseline="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Teacher</a:t>
            </a:r>
            <a:r>
              <a:rPr lang="en-US" sz="1800" b="0" i="0" u="none" strike="noStrike" cap="none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for Kindergarten, 2</a:t>
            </a:r>
            <a:r>
              <a:rPr lang="en-US" sz="1800" b="0" i="0" u="none" strike="noStrike" cap="none" baseline="3000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nd</a:t>
            </a:r>
            <a:r>
              <a:rPr lang="en-US" sz="1800" b="0" i="0" u="none" strike="noStrike" cap="none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Grade, 4</a:t>
            </a:r>
            <a:r>
              <a:rPr lang="en-US" sz="1800" b="0" i="0" u="none" strike="noStrike" cap="none" baseline="3000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</a:t>
            </a:r>
            <a:r>
              <a:rPr lang="en-US" sz="1800" b="0" i="0" u="none" strike="noStrike" cap="none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Grade; Primary Testing Coordinator.</a:t>
            </a:r>
          </a:p>
          <a:p>
            <a:pPr marL="457200" marR="0" lvl="0" indent="-342900" algn="l" rtl="0">
              <a:lnSpc>
                <a:spcPct val="80000"/>
              </a:lnSpc>
              <a:spcBef>
                <a:spcPts val="320"/>
              </a:spcBef>
              <a:buClr>
                <a:srgbClr val="666666"/>
              </a:buClr>
              <a:buSzPct val="100000"/>
              <a:buFont typeface="Georgia"/>
              <a:buChar char="❏"/>
            </a:pPr>
            <a:endParaRPr lang="en-US" sz="1800" baseline="0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marR="0" lvl="0" indent="-342900" algn="l" rtl="0">
              <a:lnSpc>
                <a:spcPct val="80000"/>
              </a:lnSpc>
              <a:spcBef>
                <a:spcPts val="320"/>
              </a:spcBef>
              <a:buClr>
                <a:srgbClr val="666666"/>
              </a:buClr>
              <a:buSzPct val="100000"/>
              <a:buFont typeface="Georgia"/>
              <a:buChar char="❏"/>
            </a:pPr>
            <a:r>
              <a:rPr lang="en-US" sz="1800" b="0" i="0" u="none" strike="noStrike" cap="none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Mr. Mike </a:t>
            </a:r>
            <a:r>
              <a:rPr lang="en-US" sz="1800" b="0" i="0" u="none" strike="noStrike" cap="none" dirty="0" err="1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Kerins</a:t>
            </a:r>
            <a:r>
              <a:rPr lang="en-US" sz="1800" b="0" i="0" u="none" strike="noStrike" cap="none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: Case Manager/Resource Teacher for 6</a:t>
            </a:r>
            <a:r>
              <a:rPr lang="en-US" sz="1800" b="0" i="0" u="none" strike="noStrike" cap="none" baseline="3000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</a:t>
            </a:r>
            <a:r>
              <a:rPr lang="en-US" sz="1800" b="0" i="0" u="none" strike="noStrike" cap="none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Grade, 7</a:t>
            </a:r>
            <a:r>
              <a:rPr lang="en-US" sz="1800" b="0" i="0" u="none" strike="noStrike" cap="none" baseline="3000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</a:t>
            </a:r>
            <a:r>
              <a:rPr lang="en-US" sz="1800" b="0" i="0" u="none" strike="noStrike" cap="none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Grade, 8</a:t>
            </a:r>
            <a:r>
              <a:rPr lang="en-US" sz="1800" b="0" i="0" u="none" strike="noStrike" cap="none" baseline="3000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</a:t>
            </a:r>
            <a:r>
              <a:rPr lang="en-US" sz="1800" b="0" i="0" u="none" strike="noStrike" cap="none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Grade; 6</a:t>
            </a:r>
            <a:r>
              <a:rPr lang="en-US" sz="1800" b="0" i="0" u="none" strike="noStrike" cap="none" baseline="3000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</a:t>
            </a:r>
            <a:r>
              <a:rPr lang="en-US" sz="1800" b="0" i="0" u="none" strike="noStrike" cap="none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Grade Math Teacher.</a:t>
            </a:r>
            <a:endParaRPr sz="1800" b="0" i="0" u="none" strike="noStrike" cap="none" baseline="0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192"/>
              </a:spcBef>
              <a:buClr>
                <a:schemeClr val="accent1"/>
              </a:buClr>
              <a:buFont typeface="Noto Symbol"/>
              <a:buNone/>
            </a:pPr>
            <a:endParaRPr sz="1800" b="0" i="0" u="none" strike="noStrike" cap="none" baseline="0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42900">
              <a:lnSpc>
                <a:spcPct val="80000"/>
              </a:lnSpc>
              <a:spcBef>
                <a:spcPts val="320"/>
              </a:spcBef>
              <a:buClr>
                <a:srgbClr val="666666"/>
              </a:buClr>
              <a:buSzPct val="100000"/>
              <a:buFont typeface="Georgia"/>
              <a:buChar char="❏"/>
            </a:pPr>
            <a:r>
              <a:rPr lang="en-US" sz="1800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Mrs. Raquel </a:t>
            </a:r>
            <a:r>
              <a:rPr lang="en-US" sz="1800" dirty="0" err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Lohmeyer</a:t>
            </a:r>
            <a:r>
              <a:rPr lang="en-US" sz="1800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:  Case </a:t>
            </a:r>
            <a:r>
              <a:rPr lang="en-US" sz="180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Manager/Resource Teacher for 5</a:t>
            </a:r>
            <a:r>
              <a:rPr lang="en-US" sz="1800" baseline="3000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</a:t>
            </a:r>
            <a:r>
              <a:rPr lang="en-US" sz="180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Grade; Speech and Language Screenings.</a:t>
            </a:r>
          </a:p>
          <a:p>
            <a:pPr marL="457200" lvl="0" indent="-342900">
              <a:lnSpc>
                <a:spcPct val="80000"/>
              </a:lnSpc>
              <a:spcBef>
                <a:spcPts val="320"/>
              </a:spcBef>
              <a:buClr>
                <a:srgbClr val="666666"/>
              </a:buClr>
              <a:buSzPct val="100000"/>
              <a:buFont typeface="Georgia"/>
              <a:buChar char="❏"/>
            </a:pPr>
            <a:endParaRPr sz="1800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rtl="0">
              <a:lnSpc>
                <a:spcPct val="80000"/>
              </a:lnSpc>
              <a:spcBef>
                <a:spcPts val="23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00" b="1" dirty="0" smtClean="0">
                <a:solidFill>
                  <a:srgbClr val="274E13"/>
                </a:solidFill>
                <a:latin typeface="Georgia"/>
                <a:ea typeface="Georgia"/>
                <a:cs typeface="Georgia"/>
                <a:sym typeface="Georgia"/>
              </a:rPr>
              <a:t>Team members collaborate and coordinate with the      administration, school counselor, and teachers.</a:t>
            </a:r>
            <a:endParaRPr lang="en-US" sz="1800" b="1" dirty="0">
              <a:solidFill>
                <a:srgbClr val="274E1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233070" rtl="0">
              <a:lnSpc>
                <a:spcPct val="80000"/>
              </a:lnSpc>
              <a:spcBef>
                <a:spcPts val="192"/>
              </a:spcBef>
              <a:buClr>
                <a:schemeClr val="accent1"/>
              </a:buClr>
              <a:buFont typeface="Noto Symbol"/>
              <a:buNone/>
            </a:pPr>
            <a:endParaRPr sz="1800" b="1" i="1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23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150" b="1" i="1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  </a:t>
            </a:r>
          </a:p>
        </p:txBody>
      </p:sp>
      <p:sp>
        <p:nvSpPr>
          <p:cNvPr id="279" name="Shape 279"/>
          <p:cNvSpPr/>
          <p:nvPr/>
        </p:nvSpPr>
        <p:spPr>
          <a:xfrm>
            <a:off x="1627000" y="851275"/>
            <a:ext cx="5410799" cy="983699"/>
          </a:xfrm>
          <a:prstGeom prst="rect">
            <a:avLst/>
          </a:prstGeom>
          <a:noFill/>
          <a:ln w="19050" cap="flat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b="1">
                <a:latin typeface="Georgia"/>
                <a:ea typeface="Georgia"/>
                <a:cs typeface="Georgia"/>
                <a:sym typeface="Georgia"/>
              </a:rPr>
              <a:t>                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86"/>
          <p:cNvSpPr/>
          <p:nvPr/>
        </p:nvSpPr>
        <p:spPr>
          <a:xfrm>
            <a:off x="1379575" y="894475"/>
            <a:ext cx="6384899" cy="4591925"/>
          </a:xfrm>
          <a:prstGeom prst="rect">
            <a:avLst/>
          </a:prstGeom>
          <a:noFill/>
          <a:ln w="19050" cap="flat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" name="Shape 284"/>
          <p:cNvSpPr txBox="1">
            <a:spLocks/>
          </p:cNvSpPr>
          <p:nvPr/>
        </p:nvSpPr>
        <p:spPr>
          <a:xfrm>
            <a:off x="1379575" y="2618937"/>
            <a:ext cx="63848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</a:lstStyle>
          <a:p>
            <a:pPr algn="ctr">
              <a:buClr>
                <a:srgbClr val="FF0000"/>
              </a:buClr>
              <a:buSzPct val="25000"/>
              <a:buFont typeface="Questrial"/>
              <a:buNone/>
            </a:pPr>
            <a:r>
              <a:rPr lang="en-US" sz="3600" b="1" dirty="0" smtClean="0">
                <a:solidFill>
                  <a:srgbClr val="274E13"/>
                </a:solidFill>
                <a:latin typeface="Georgia"/>
                <a:ea typeface="Georgia"/>
                <a:cs typeface="Georgia"/>
                <a:sym typeface="Georgia"/>
              </a:rPr>
              <a:t>What Can Illumination Offer?</a:t>
            </a:r>
            <a:endParaRPr lang="en-US" sz="3600" b="1" dirty="0">
              <a:solidFill>
                <a:srgbClr val="274E13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9256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xfrm>
            <a:off x="1059627" y="1065513"/>
            <a:ext cx="7024799" cy="687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Questrial"/>
              <a:buNone/>
            </a:pPr>
            <a:r>
              <a:rPr lang="en-US" sz="3600" b="1" u="none" strike="noStrike" cap="none" baseline="0" dirty="0" smtClean="0">
                <a:solidFill>
                  <a:srgbClr val="274E13"/>
                </a:solidFill>
                <a:latin typeface="Georgia"/>
                <a:ea typeface="Georgia"/>
                <a:cs typeface="Georgia"/>
                <a:sym typeface="Georgia"/>
              </a:rPr>
              <a:t>Whole </a:t>
            </a:r>
            <a:r>
              <a:rPr lang="en-US" sz="3600" b="1" u="none" strike="noStrike" cap="none" baseline="0" dirty="0">
                <a:solidFill>
                  <a:srgbClr val="274E13"/>
                </a:solidFill>
                <a:latin typeface="Georgia"/>
                <a:ea typeface="Georgia"/>
                <a:cs typeface="Georgia"/>
                <a:sym typeface="Georgia"/>
              </a:rPr>
              <a:t>Group Instruction</a:t>
            </a:r>
          </a:p>
        </p:txBody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1295425" y="2392750"/>
            <a:ext cx="6553200" cy="358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80000"/>
              </a:lnSpc>
              <a:spcBef>
                <a:spcPts val="0"/>
              </a:spcBef>
              <a:buNone/>
            </a:pPr>
            <a:endParaRPr lang="en-US" sz="2400" b="0" u="none" strike="noStrike" cap="none" baseline="0" dirty="0" smtClean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  <a:buNone/>
            </a:pPr>
            <a:r>
              <a:rPr lang="en-US" sz="2400" dirty="0">
                <a:latin typeface="Georgia" panose="02040502050405020303" pitchFamily="18" charset="0"/>
              </a:rPr>
              <a:t>An Illumination team member works with the class as a whole to review concepts, extend and enrich areas of the curriculum, integrate technology, and strengthen study skills.</a:t>
            </a:r>
            <a:endParaRPr lang="en-US" sz="2400" b="0" i="0" u="none" strike="noStrike" cap="none" baseline="0" dirty="0">
              <a:solidFill>
                <a:schemeClr val="dk2"/>
              </a:solidFill>
              <a:latin typeface="Georgia" panose="02040502050405020303" pitchFamily="18" charset="0"/>
              <a:ea typeface="Georgia"/>
              <a:cs typeface="Georgia"/>
              <a:sym typeface="Georgia"/>
            </a:endParaRPr>
          </a:p>
        </p:txBody>
      </p:sp>
      <p:sp>
        <p:nvSpPr>
          <p:cNvPr id="286" name="Shape 286"/>
          <p:cNvSpPr/>
          <p:nvPr/>
        </p:nvSpPr>
        <p:spPr>
          <a:xfrm>
            <a:off x="1379575" y="894475"/>
            <a:ext cx="6384899" cy="1390499"/>
          </a:xfrm>
          <a:prstGeom prst="rect">
            <a:avLst/>
          </a:prstGeom>
          <a:noFill/>
          <a:ln w="19050" cap="flat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title"/>
          </p:nvPr>
        </p:nvSpPr>
        <p:spPr>
          <a:xfrm>
            <a:off x="914400" y="1143001"/>
            <a:ext cx="71400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Questrial"/>
              <a:buNone/>
            </a:pPr>
            <a:r>
              <a:rPr lang="en-US" sz="3600" b="1" u="none" strike="noStrike" cap="none" baseline="0" dirty="0" smtClean="0">
                <a:solidFill>
                  <a:srgbClr val="274E13"/>
                </a:solidFill>
                <a:latin typeface="Georgia"/>
                <a:ea typeface="Georgia"/>
                <a:cs typeface="Georgia"/>
                <a:sym typeface="Georgia"/>
              </a:rPr>
              <a:t> Integrated Co-teaching</a:t>
            </a:r>
            <a:endParaRPr lang="en-US" sz="3600" b="1" u="none" strike="noStrike" cap="none" baseline="0" dirty="0">
              <a:solidFill>
                <a:srgbClr val="274E13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914400" y="3048000"/>
            <a:ext cx="7315200" cy="30568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80000"/>
              </a:lnSpc>
              <a:spcBef>
                <a:spcPts val="820"/>
              </a:spcBef>
              <a:buSzPct val="25000"/>
              <a:buNone/>
            </a:pPr>
            <a:r>
              <a:rPr lang="en-US" sz="3200" dirty="0">
                <a:latin typeface="Georgia" panose="02040502050405020303" pitchFamily="18" charset="0"/>
              </a:rPr>
              <a:t>Integrated co-teaching occurs when Illumination faculty and the classroom teacher differentiate instruction to benefit all students.</a:t>
            </a:r>
            <a:endParaRPr lang="en-US" sz="3000" b="0" i="0" u="none" strike="noStrike" cap="none" baseline="0" dirty="0">
              <a:solidFill>
                <a:schemeClr val="dk2"/>
              </a:solidFill>
              <a:latin typeface="Georgia" panose="02040502050405020303" pitchFamily="18" charset="0"/>
              <a:ea typeface="Georgia"/>
              <a:cs typeface="Georgia"/>
              <a:sym typeface="Georgia"/>
            </a:endParaRPr>
          </a:p>
        </p:txBody>
      </p:sp>
      <p:sp>
        <p:nvSpPr>
          <p:cNvPr id="293" name="Shape 293"/>
          <p:cNvSpPr/>
          <p:nvPr/>
        </p:nvSpPr>
        <p:spPr>
          <a:xfrm>
            <a:off x="1600200" y="1143000"/>
            <a:ext cx="5943600" cy="1432649"/>
          </a:xfrm>
          <a:prstGeom prst="rect">
            <a:avLst/>
          </a:prstGeom>
          <a:noFill/>
          <a:ln w="19050" cap="flat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1043500" y="718899"/>
            <a:ext cx="7081500" cy="9575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Questrial"/>
              <a:buNone/>
            </a:pPr>
            <a:r>
              <a:rPr lang="en-US" sz="3600" b="1" u="none" strike="noStrike" cap="none" baseline="0" dirty="0" smtClean="0">
                <a:solidFill>
                  <a:srgbClr val="274E13"/>
                </a:solidFill>
                <a:latin typeface="Georgia"/>
                <a:ea typeface="Georgia"/>
                <a:cs typeface="Georgia"/>
                <a:sym typeface="Georgia"/>
              </a:rPr>
              <a:t>Small </a:t>
            </a:r>
            <a:r>
              <a:rPr lang="en-US" sz="3600" b="1" u="none" strike="noStrike" cap="none" baseline="0" dirty="0">
                <a:solidFill>
                  <a:srgbClr val="274E13"/>
                </a:solidFill>
                <a:latin typeface="Georgia"/>
                <a:ea typeface="Georgia"/>
                <a:cs typeface="Georgia"/>
                <a:sym typeface="Georgia"/>
              </a:rPr>
              <a:t>Group Instruction</a:t>
            </a:r>
          </a:p>
        </p:txBody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945925" y="2279700"/>
            <a:ext cx="7217400" cy="4010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endParaRPr lang="en-US" sz="2400" b="0" i="0" u="none" strike="noStrike" cap="none" baseline="0" dirty="0" smtClean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Small group instruction occurs when an</a:t>
            </a:r>
            <a:r>
              <a:rPr lang="en-US" sz="2400" b="0" i="0" u="none" strike="noStrike" cap="none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Illumination team member</a:t>
            </a:r>
            <a:r>
              <a:rPr lang="en-US" sz="2400" b="0" i="0" u="none" strike="noStrike" cap="none" baseline="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provides differentiation either</a:t>
            </a:r>
            <a:r>
              <a:rPr lang="en-US" sz="2400" b="0" i="0" u="none" strike="noStrike" cap="none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400" b="0" i="0" u="none" strike="noStrike" cap="none" baseline="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in a classroom or in a resource room. </a:t>
            </a:r>
          </a:p>
          <a:p>
            <a:pPr marL="0" marR="0" lvl="0" indent="0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Font typeface="Noto Symbol"/>
              <a:buNone/>
            </a:pPr>
            <a:endParaRPr sz="2400" dirty="0" smtClean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17500">
              <a:lnSpc>
                <a:spcPct val="80000"/>
              </a:lnSpc>
              <a:spcBef>
                <a:spcPts val="320"/>
              </a:spcBef>
              <a:buClr>
                <a:schemeClr val="dk1"/>
              </a:buClr>
              <a:buSzPct val="77777"/>
              <a:buFont typeface="Georgia"/>
              <a:buChar char="❏"/>
            </a:pP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 grades K-4, a student may participate in a flexible</a:t>
            </a:r>
            <a:r>
              <a:rPr lang="en-US" sz="20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reading group based upon ongoing i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nformal assessments and teacher recommendation.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These groups are fluid and ever-changing.  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main purpose is to provide early </a:t>
            </a:r>
            <a:r>
              <a:rPr lang="en-US" sz="20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support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using a variety of methods, materials, and </a:t>
            </a:r>
            <a:r>
              <a:rPr lang="en-US" sz="20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strategies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in order to boost reading skills and ensure success.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en-US" sz="2000" b="1" dirty="0" smtClean="0">
                <a:solidFill>
                  <a:srgbClr val="274E13"/>
                </a:solidFill>
                <a:latin typeface="Georgia"/>
                <a:ea typeface="Georgia"/>
                <a:cs typeface="Georgia"/>
                <a:sym typeface="Georgia"/>
              </a:rPr>
              <a:t>Participation in these reading groups is not indicative of a learning issue.</a:t>
            </a:r>
            <a:r>
              <a:rPr lang="en-US" sz="20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lang="en-US" sz="2000" b="0" i="0" u="none" strike="noStrike" cap="none" baseline="0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231140" algn="l" rtl="0">
              <a:lnSpc>
                <a:spcPct val="80000"/>
              </a:lnSpc>
              <a:spcBef>
                <a:spcPts val="200"/>
              </a:spcBef>
              <a:buClr>
                <a:schemeClr val="accent1"/>
              </a:buClr>
              <a:buFont typeface="Noto Symbol"/>
              <a:buNone/>
            </a:pPr>
            <a:endParaRPr sz="1000" b="0" i="0" u="none" strike="noStrike" cap="none" baseline="0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68580" marR="0" lvl="0" indent="-5080" algn="l" rtl="0">
              <a:lnSpc>
                <a:spcPct val="80000"/>
              </a:lnSpc>
              <a:spcBef>
                <a:spcPts val="2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000" b="0" i="0" u="none" strike="noStrike" cap="none" baseline="0" dirty="0" smtClean="0">
                <a:solidFill>
                  <a:srgbClr val="FF0000"/>
                </a:solidFill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lang="en-US" sz="1000" b="0" i="0" u="none" strike="noStrike" cap="none" baseline="0" dirty="0">
              <a:solidFill>
                <a:srgbClr val="FF0000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00" name="Shape 300"/>
          <p:cNvSpPr/>
          <p:nvPr/>
        </p:nvSpPr>
        <p:spPr>
          <a:xfrm>
            <a:off x="1043500" y="718900"/>
            <a:ext cx="6777299" cy="1485000"/>
          </a:xfrm>
          <a:prstGeom prst="rect">
            <a:avLst/>
          </a:prstGeom>
          <a:noFill/>
          <a:ln w="19050" cap="flat">
            <a:solidFill>
              <a:srgbClr val="3D85C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title"/>
          </p:nvPr>
        </p:nvSpPr>
        <p:spPr>
          <a:xfrm>
            <a:off x="917549" y="732650"/>
            <a:ext cx="7150799" cy="1248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Questrial"/>
              <a:buNone/>
            </a:pPr>
            <a:r>
              <a:rPr lang="en-US" sz="3000" b="1" u="none" strike="noStrike" cap="none" baseline="0" dirty="0" smtClean="0">
                <a:solidFill>
                  <a:srgbClr val="274E13"/>
                </a:solidFill>
                <a:latin typeface="Georgia"/>
                <a:ea typeface="Georgia"/>
                <a:cs typeface="Georgia"/>
                <a:sym typeface="Georgia"/>
              </a:rPr>
              <a:t> Foreign </a:t>
            </a:r>
            <a:r>
              <a:rPr lang="en-US" sz="3000" b="1" u="none" strike="noStrike" cap="none" baseline="0" dirty="0">
                <a:solidFill>
                  <a:srgbClr val="274E13"/>
                </a:solidFill>
                <a:latin typeface="Georgia"/>
                <a:ea typeface="Georgia"/>
                <a:cs typeface="Georgia"/>
                <a:sym typeface="Georgia"/>
              </a:rPr>
              <a:t>Language </a:t>
            </a:r>
            <a:r>
              <a:rPr lang="en-US" sz="3000" b="1" u="none" strike="noStrike" cap="none" baseline="0" dirty="0" smtClean="0">
                <a:solidFill>
                  <a:srgbClr val="274E13"/>
                </a:solidFill>
                <a:latin typeface="Georgia"/>
                <a:ea typeface="Georgia"/>
                <a:cs typeface="Georgia"/>
                <a:sym typeface="Georgia"/>
              </a:rPr>
              <a:t>Exempt </a:t>
            </a:r>
            <a:br>
              <a:rPr lang="en-US" sz="3000" b="1" u="none" strike="noStrike" cap="none" baseline="0" dirty="0" smtClean="0">
                <a:solidFill>
                  <a:srgbClr val="274E13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3000" b="1" dirty="0" smtClean="0">
                <a:solidFill>
                  <a:srgbClr val="274E13"/>
                </a:solidFill>
                <a:latin typeface="Georgia"/>
                <a:ea typeface="Georgia"/>
                <a:cs typeface="Georgia"/>
                <a:sym typeface="Georgia"/>
              </a:rPr>
              <a:t>FLEX</a:t>
            </a:r>
            <a:endParaRPr lang="en-US" sz="3000" b="1" u="none" strike="noStrike" cap="none" baseline="0" dirty="0">
              <a:solidFill>
                <a:srgbClr val="274E13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1143000" y="2362200"/>
            <a:ext cx="7069399" cy="3947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6642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434343"/>
              </a:buClr>
              <a:buSzPct val="82352"/>
              <a:buNone/>
            </a:pPr>
            <a:endParaRPr lang="en-US" sz="2000" dirty="0" smtClean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286258" algn="l" rtl="0">
              <a:lnSpc>
                <a:spcPct val="80000"/>
              </a:lnSpc>
              <a:spcBef>
                <a:spcPts val="0"/>
              </a:spcBef>
              <a:buClr>
                <a:srgbClr val="434343"/>
              </a:buClr>
              <a:buSzPct val="82352"/>
              <a:buFont typeface="Georgia"/>
              <a:buChar char="❏"/>
            </a:pPr>
            <a:r>
              <a:rPr lang="en-US" sz="2000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The school 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may 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recommend exempting 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students in 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grades 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3-8 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from Spanish class based upon results of an 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up-to-date (</a:t>
            </a:r>
            <a:r>
              <a:rPr lang="en-US" sz="2000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within the last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3 years) 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formal educational and cognitive 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assessment. </a:t>
            </a:r>
          </a:p>
          <a:p>
            <a:pPr marL="56642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434343"/>
              </a:buClr>
              <a:buSzPct val="82352"/>
              <a:buNone/>
            </a:pPr>
            <a:endParaRPr sz="2000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286258" algn="l" rtl="0">
              <a:lnSpc>
                <a:spcPct val="80000"/>
              </a:lnSpc>
              <a:spcBef>
                <a:spcPts val="0"/>
              </a:spcBef>
              <a:buClr>
                <a:srgbClr val="434343"/>
              </a:buClr>
              <a:buSzPct val="82352"/>
              <a:buFont typeface="Georgia"/>
              <a:buChar char="❏"/>
            </a:pPr>
            <a:r>
              <a:rPr lang="en-US" sz="2000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referral list of public and private testing 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centers is available. </a:t>
            </a:r>
          </a:p>
          <a:p>
            <a:pPr marL="56642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434343"/>
              </a:buClr>
              <a:buSzPct val="82352"/>
              <a:buNone/>
            </a:pPr>
            <a:endParaRPr sz="2000" b="0" i="0" u="none" strike="noStrike" cap="none" baseline="0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286258" algn="l" rtl="0">
              <a:lnSpc>
                <a:spcPct val="80000"/>
              </a:lnSpc>
              <a:spcBef>
                <a:spcPts val="340"/>
              </a:spcBef>
              <a:buClr>
                <a:srgbClr val="434343"/>
              </a:buClr>
              <a:buSzPct val="82352"/>
              <a:buFont typeface="Georgia"/>
              <a:buChar char="❏"/>
            </a:pP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FLEX affords students</a:t>
            </a:r>
            <a:r>
              <a:rPr lang="en-US" sz="2000" b="0" i="0" u="none" strike="noStrike" cap="none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an opportunity 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to 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preview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review, 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and practice 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targeted concepts and </a:t>
            </a:r>
            <a:r>
              <a:rPr lang="en-US" sz="2000" b="0" i="0" u="none" strike="noStrike" cap="none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skills with the support of an Illumination team member.</a:t>
            </a:r>
          </a:p>
          <a:p>
            <a:pPr marL="56642" marR="0" lvl="0" indent="0" algn="l" rtl="0">
              <a:lnSpc>
                <a:spcPct val="80000"/>
              </a:lnSpc>
              <a:spcBef>
                <a:spcPts val="340"/>
              </a:spcBef>
              <a:buClr>
                <a:srgbClr val="434343"/>
              </a:buClr>
              <a:buSzPct val="82352"/>
              <a:buNone/>
            </a:pPr>
            <a:endParaRPr lang="en-US" sz="2000" b="0" i="0" u="none" strike="noStrike" cap="none" dirty="0" smtClean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86258">
              <a:lnSpc>
                <a:spcPct val="80000"/>
              </a:lnSpc>
              <a:spcBef>
                <a:spcPts val="340"/>
              </a:spcBef>
              <a:buClr>
                <a:srgbClr val="434343"/>
              </a:buClr>
              <a:buSzPct val="82352"/>
              <a:buFont typeface="Georgia"/>
              <a:buChar char="❏"/>
            </a:pPr>
            <a:r>
              <a:rPr lang="en-US" sz="2000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Students in FLEX have a Student Accommodation Plan (SAP).</a:t>
            </a:r>
            <a:endParaRPr lang="en-US" sz="2000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286258" algn="l" rtl="0">
              <a:lnSpc>
                <a:spcPct val="80000"/>
              </a:lnSpc>
              <a:spcBef>
                <a:spcPts val="340"/>
              </a:spcBef>
              <a:buClr>
                <a:srgbClr val="434343"/>
              </a:buClr>
              <a:buSzPct val="82352"/>
              <a:buFont typeface="Georgia"/>
              <a:buChar char="❏"/>
            </a:pPr>
            <a:endParaRPr lang="en-US" sz="2000" b="0" i="0" u="none" strike="noStrike" cap="none" baseline="0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7" name="Shape 307"/>
          <p:cNvSpPr/>
          <p:nvPr/>
        </p:nvSpPr>
        <p:spPr>
          <a:xfrm>
            <a:off x="1384200" y="732650"/>
            <a:ext cx="6375600" cy="1437899"/>
          </a:xfrm>
          <a:prstGeom prst="rect">
            <a:avLst/>
          </a:prstGeom>
          <a:noFill/>
          <a:ln w="19050" cap="flat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     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1143000" y="2514600"/>
            <a:ext cx="6817499" cy="3505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80000"/>
              </a:lnSpc>
              <a:spcBef>
                <a:spcPts val="0"/>
              </a:spcBef>
              <a:buClr>
                <a:srgbClr val="666666"/>
              </a:buClr>
              <a:buSzPct val="74000"/>
              <a:buFont typeface="Georgia"/>
              <a:buChar char="❏"/>
            </a:pPr>
            <a:r>
              <a:rPr lang="en-US" sz="1850" b="0" i="0" u="none" strike="noStrike" cap="none" baseline="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 Student Accommodation</a:t>
            </a:r>
            <a:r>
              <a:rPr lang="en-US" sz="1850" b="0" i="0" u="none" strike="noStrike" cap="none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Plan (SAP) </a:t>
            </a:r>
            <a:r>
              <a:rPr lang="en-US" sz="185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summarizes</a:t>
            </a:r>
            <a:r>
              <a:rPr lang="en-US" sz="1850" b="0" i="0" u="none" strike="noStrike" cap="none" baseline="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1850" b="0" i="0" u="none" strike="noStrike" cap="none" baseline="0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 student’s </a:t>
            </a:r>
            <a:r>
              <a:rPr lang="en-US" sz="1850" b="0" i="0" u="none" strike="noStrike" cap="none" baseline="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evaluation results.</a:t>
            </a:r>
            <a:r>
              <a:rPr lang="en-US" sz="1850" b="0" i="0" u="none" strike="noStrike" cap="none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 The SAP</a:t>
            </a:r>
            <a:r>
              <a:rPr lang="en-US" sz="1850" b="0" i="0" u="none" strike="noStrike" cap="none" baseline="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contains </a:t>
            </a:r>
            <a:r>
              <a:rPr lang="en-US" sz="1850" b="0" i="0" u="none" strike="noStrike" cap="none" baseline="0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classroom recommendations and testing </a:t>
            </a:r>
            <a:r>
              <a:rPr lang="en-US" sz="1850" b="0" i="0" u="none" strike="noStrike" cap="none" baseline="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accommodations.</a:t>
            </a:r>
          </a:p>
          <a:p>
            <a:pPr marL="63500" marR="0" lvl="0" indent="0" algn="l" rtl="0">
              <a:lnSpc>
                <a:spcPct val="80000"/>
              </a:lnSpc>
              <a:spcBef>
                <a:spcPts val="0"/>
              </a:spcBef>
              <a:buClr>
                <a:srgbClr val="666666"/>
              </a:buClr>
              <a:buSzPct val="74000"/>
              <a:buNone/>
            </a:pPr>
            <a:endParaRPr lang="en-US" sz="1850" b="0" i="0" u="none" strike="noStrike" cap="none" baseline="0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indent="-279400">
              <a:lnSpc>
                <a:spcPct val="80000"/>
              </a:lnSpc>
              <a:spcBef>
                <a:spcPts val="370"/>
              </a:spcBef>
              <a:buClr>
                <a:srgbClr val="666666"/>
              </a:buClr>
              <a:buSzPct val="74000"/>
              <a:buFont typeface="Georgia"/>
              <a:buChar char="❏"/>
            </a:pPr>
            <a:r>
              <a:rPr lang="en-US" sz="1850" b="0" i="0" u="none" strike="noStrike" cap="none" baseline="0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The SAP is developed collaboratively</a:t>
            </a:r>
            <a:r>
              <a:rPr lang="en-US" sz="1850" b="0" i="0" u="none" strike="noStrike" cap="none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1850" b="0" i="0" u="none" strike="noStrike" cap="none" baseline="0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and revised as needed</a:t>
            </a:r>
            <a:r>
              <a:rPr lang="en-US" sz="1850" b="0" i="0" u="none" strike="noStrike" cap="none" baseline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r>
              <a:rPr lang="en-US" sz="1850" b="0" i="0" u="none" strike="noStrike" cap="none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endParaRPr lang="en-US" sz="1850" b="0" i="0" u="none" strike="noStrike" cap="none" smtClean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63500" lvl="0" indent="0">
              <a:lnSpc>
                <a:spcPct val="80000"/>
              </a:lnSpc>
              <a:spcBef>
                <a:spcPts val="370"/>
              </a:spcBef>
              <a:buClr>
                <a:srgbClr val="666666"/>
              </a:buClr>
              <a:buSzPct val="74000"/>
              <a:buNone/>
            </a:pPr>
            <a:endParaRPr lang="en-US" sz="1850" dirty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279400" algn="l" rtl="0">
              <a:lnSpc>
                <a:spcPct val="80000"/>
              </a:lnSpc>
              <a:spcBef>
                <a:spcPts val="370"/>
              </a:spcBef>
              <a:buClr>
                <a:srgbClr val="666666"/>
              </a:buClr>
              <a:buSzPct val="74000"/>
              <a:buFont typeface="Georgia"/>
              <a:buChar char="❏"/>
            </a:pPr>
            <a:r>
              <a:rPr lang="en-US" sz="1850" b="0" i="0" u="none" strike="noStrike" cap="none" baseline="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Teachers</a:t>
            </a:r>
            <a:r>
              <a:rPr lang="en-US" sz="1850" b="0" i="0" u="none" strike="noStrike" cap="none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1850" b="0" i="0" u="none" strike="noStrike" cap="none" baseline="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implement </a:t>
            </a:r>
            <a:r>
              <a:rPr lang="en-US" sz="1850" b="0" i="0" u="none" strike="noStrike" cap="none" baseline="0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the </a:t>
            </a:r>
            <a:r>
              <a:rPr lang="en-US" sz="1850" b="0" i="0" u="none" strike="noStrike" cap="none" baseline="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SAP as appropriate.</a:t>
            </a:r>
            <a:r>
              <a:rPr lang="en-US" sz="1850" b="0" i="0" u="none" strike="noStrike" cap="none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en-US" sz="1850" b="0" i="0" u="none" strike="noStrike" cap="none" baseline="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Progress </a:t>
            </a:r>
            <a:r>
              <a:rPr lang="en-US" sz="1850" b="0" i="0" u="none" strike="noStrike" cap="none" baseline="0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reports will </a:t>
            </a:r>
            <a:r>
              <a:rPr lang="en-US" sz="1850" b="0" i="0" u="none" strike="noStrike" cap="none" baseline="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typically reflect a</a:t>
            </a:r>
            <a:r>
              <a:rPr lang="en-US" sz="1850" b="0" i="0" u="none" strike="noStrike" cap="none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studen</a:t>
            </a:r>
            <a:r>
              <a:rPr lang="en-US" sz="185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t’s</a:t>
            </a:r>
            <a:r>
              <a:rPr lang="en-US" sz="1850" b="0" i="0" u="none" strike="noStrike" cap="none" baseline="0" dirty="0" smtClean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accommodations.</a:t>
            </a:r>
          </a:p>
        </p:txBody>
      </p:sp>
      <p:sp>
        <p:nvSpPr>
          <p:cNvPr id="328" name="Shape 328"/>
          <p:cNvSpPr txBox="1">
            <a:spLocks noGrp="1"/>
          </p:cNvSpPr>
          <p:nvPr>
            <p:ph type="title"/>
          </p:nvPr>
        </p:nvSpPr>
        <p:spPr>
          <a:xfrm>
            <a:off x="1154700" y="879725"/>
            <a:ext cx="6952199" cy="116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3600" b="1" i="0" u="none" strike="noStrike" cap="none" baseline="0" dirty="0" smtClean="0">
                <a:solidFill>
                  <a:srgbClr val="274E13"/>
                </a:solidFill>
                <a:latin typeface="Georgia"/>
                <a:ea typeface="Georgia"/>
                <a:cs typeface="Georgia"/>
                <a:sym typeface="Georgia"/>
              </a:rPr>
              <a:t>Student Accommodation</a:t>
            </a:r>
            <a:r>
              <a:rPr lang="en-US" sz="3600" b="1" i="0" u="none" strike="noStrike" cap="none" dirty="0" smtClean="0">
                <a:solidFill>
                  <a:srgbClr val="274E13"/>
                </a:solidFill>
                <a:latin typeface="Georgia"/>
                <a:ea typeface="Georgia"/>
                <a:cs typeface="Georgia"/>
                <a:sym typeface="Georgia"/>
              </a:rPr>
              <a:t> Plan (SAP)</a:t>
            </a:r>
            <a:endParaRPr lang="en-US" sz="3600" b="1" i="0" u="none" strike="noStrike" cap="none" baseline="0" dirty="0">
              <a:solidFill>
                <a:srgbClr val="274E13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9" name="Shape 329"/>
          <p:cNvSpPr/>
          <p:nvPr/>
        </p:nvSpPr>
        <p:spPr>
          <a:xfrm>
            <a:off x="1143000" y="879725"/>
            <a:ext cx="7010400" cy="1201499"/>
          </a:xfrm>
          <a:prstGeom prst="rect">
            <a:avLst/>
          </a:prstGeom>
          <a:noFill/>
          <a:ln w="19050" cap="flat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418</Words>
  <Application>Microsoft Office PowerPoint</Application>
  <PresentationFormat>On-screen Show (4:3)</PresentationFormat>
  <Paragraphs>54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Georgia</vt:lpstr>
      <vt:lpstr>Noto Symbol</vt:lpstr>
      <vt:lpstr>Questrial</vt:lpstr>
      <vt:lpstr>Austin</vt:lpstr>
      <vt:lpstr>  St. Louis School Illumination Program </vt:lpstr>
      <vt:lpstr>Mission Statement</vt:lpstr>
      <vt:lpstr>Illumination Team</vt:lpstr>
      <vt:lpstr>PowerPoint Presentation</vt:lpstr>
      <vt:lpstr>Whole Group Instruction</vt:lpstr>
      <vt:lpstr> Integrated Co-teaching</vt:lpstr>
      <vt:lpstr>Small Group Instruction</vt:lpstr>
      <vt:lpstr> Foreign Language Exempt  FLEX</vt:lpstr>
      <vt:lpstr>Student Accommodation Plan (SAP)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Saint Louis School Illumination Program</dc:title>
  <dc:creator>Marie Hatfield</dc:creator>
  <cp:lastModifiedBy>Lizzie Friedman</cp:lastModifiedBy>
  <cp:revision>50</cp:revision>
  <cp:lastPrinted>2019-09-12T17:58:21Z</cp:lastPrinted>
  <dcterms:modified xsi:type="dcterms:W3CDTF">2019-10-28T18:59:54Z</dcterms:modified>
</cp:coreProperties>
</file>